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24E0392-D4C7-48F5-98BE-EA7A70AEC3BB}"/>
              </a:ext>
            </a:extLst>
          </p:cNvPr>
          <p:cNvGrpSpPr/>
          <p:nvPr/>
        </p:nvGrpSpPr>
        <p:grpSpPr>
          <a:xfrm>
            <a:off x="3710656" y="948278"/>
            <a:ext cx="2484688" cy="2484688"/>
            <a:chOff x="3585472" y="3699030"/>
            <a:chExt cx="2735056" cy="273505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320FB56-E89B-42DB-9CB1-07F6C1F03D9C}"/>
                </a:ext>
              </a:extLst>
            </p:cNvPr>
            <p:cNvGrpSpPr/>
            <p:nvPr/>
          </p:nvGrpSpPr>
          <p:grpSpPr>
            <a:xfrm>
              <a:off x="3585472" y="3699030"/>
              <a:ext cx="2735056" cy="2735056"/>
              <a:chOff x="3273920" y="1633648"/>
              <a:chExt cx="2735056" cy="2735056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DA3B478E-0727-4054-98B2-38A78FD9E674}"/>
                  </a:ext>
                </a:extLst>
              </p:cNvPr>
              <p:cNvSpPr/>
              <p:nvPr/>
            </p:nvSpPr>
            <p:spPr bwMode="auto">
              <a:xfrm>
                <a:off x="3273920" y="163364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4FC6392B-DEA0-4489-9901-8E3C1C2B08ED}"/>
                  </a:ext>
                </a:extLst>
              </p:cNvPr>
              <p:cNvSpPr/>
              <p:nvPr/>
            </p:nvSpPr>
            <p:spPr bwMode="auto">
              <a:xfrm>
                <a:off x="3461499" y="182122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081FB6C9-9177-4D19-8EA0-9DFEC73280A7}"/>
                  </a:ext>
                </a:extLst>
              </p:cNvPr>
              <p:cNvSpPr/>
              <p:nvPr/>
            </p:nvSpPr>
            <p:spPr bwMode="auto">
              <a:xfrm>
                <a:off x="3352882" y="1712610"/>
                <a:ext cx="2577132" cy="2577132"/>
              </a:xfrm>
              <a:custGeom>
                <a:avLst/>
                <a:gdLst>
                  <a:gd name="connsiteX0" fmla="*/ 176212 w 2577132"/>
                  <a:gd name="connsiteY0" fmla="*/ 303505 h 2577132"/>
                  <a:gd name="connsiteX1" fmla="*/ 176212 w 2577132"/>
                  <a:gd name="connsiteY1" fmla="*/ 2333734 h 2577132"/>
                  <a:gd name="connsiteX2" fmla="*/ 243398 w 2577132"/>
                  <a:gd name="connsiteY2" fmla="*/ 2400920 h 2577132"/>
                  <a:gd name="connsiteX3" fmla="*/ 2273627 w 2577132"/>
                  <a:gd name="connsiteY3" fmla="*/ 2400920 h 2577132"/>
                  <a:gd name="connsiteX4" fmla="*/ 303505 w 2577132"/>
                  <a:gd name="connsiteY4" fmla="*/ 176212 h 2577132"/>
                  <a:gd name="connsiteX5" fmla="*/ 2400920 w 2577132"/>
                  <a:gd name="connsiteY5" fmla="*/ 2273627 h 2577132"/>
                  <a:gd name="connsiteX6" fmla="*/ 2400920 w 2577132"/>
                  <a:gd name="connsiteY6" fmla="*/ 243398 h 2577132"/>
                  <a:gd name="connsiteX7" fmla="*/ 2333734 w 2577132"/>
                  <a:gd name="connsiteY7" fmla="*/ 176212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176212" y="303505"/>
                    </a:moveTo>
                    <a:lnTo>
                      <a:pt x="176212" y="2333734"/>
                    </a:lnTo>
                    <a:cubicBezTo>
                      <a:pt x="176212" y="2370840"/>
                      <a:pt x="206292" y="2400920"/>
                      <a:pt x="243398" y="2400920"/>
                    </a:cubicBezTo>
                    <a:lnTo>
                      <a:pt x="2273627" y="2400920"/>
                    </a:lnTo>
                    <a:close/>
                    <a:moveTo>
                      <a:pt x="303505" y="176212"/>
                    </a:moveTo>
                    <a:lnTo>
                      <a:pt x="2400920" y="2273627"/>
                    </a:lnTo>
                    <a:lnTo>
                      <a:pt x="2400920" y="243398"/>
                    </a:lnTo>
                    <a:cubicBezTo>
                      <a:pt x="2400920" y="206292"/>
                      <a:pt x="2370840" y="176212"/>
                      <a:pt x="2333734" y="176212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CCA5F46-54CB-4F2D-8C39-33E8A3782C5A}"/>
                </a:ext>
              </a:extLst>
            </p:cNvPr>
            <p:cNvSpPr/>
            <p:nvPr/>
          </p:nvSpPr>
          <p:spPr bwMode="auto">
            <a:xfrm>
              <a:off x="3934370" y="4885840"/>
              <a:ext cx="2030062" cy="1116681"/>
            </a:xfrm>
            <a:custGeom>
              <a:avLst/>
              <a:gdLst>
                <a:gd name="connsiteX0" fmla="*/ 677728 w 2231723"/>
                <a:gd name="connsiteY0" fmla="*/ 902967 h 1227609"/>
                <a:gd name="connsiteX1" fmla="*/ 1552070 w 2231723"/>
                <a:gd name="connsiteY1" fmla="*/ 902967 h 1227609"/>
                <a:gd name="connsiteX2" fmla="*/ 1552070 w 2231723"/>
                <a:gd name="connsiteY2" fmla="*/ 1227609 h 1227609"/>
                <a:gd name="connsiteX3" fmla="*/ 677728 w 2231723"/>
                <a:gd name="connsiteY3" fmla="*/ 1227609 h 1227609"/>
                <a:gd name="connsiteX4" fmla="*/ 1916688 w 2231723"/>
                <a:gd name="connsiteY4" fmla="*/ 834204 h 1227609"/>
                <a:gd name="connsiteX5" fmla="*/ 1963631 w 2231723"/>
                <a:gd name="connsiteY5" fmla="*/ 881147 h 1227609"/>
                <a:gd name="connsiteX6" fmla="*/ 1916688 w 2231723"/>
                <a:gd name="connsiteY6" fmla="*/ 928090 h 1227609"/>
                <a:gd name="connsiteX7" fmla="*/ 1869745 w 2231723"/>
                <a:gd name="connsiteY7" fmla="*/ 881147 h 1227609"/>
                <a:gd name="connsiteX8" fmla="*/ 1916688 w 2231723"/>
                <a:gd name="connsiteY8" fmla="*/ 834204 h 1227609"/>
                <a:gd name="connsiteX9" fmla="*/ 315035 w 2231723"/>
                <a:gd name="connsiteY9" fmla="*/ 834204 h 1227609"/>
                <a:gd name="connsiteX10" fmla="*/ 361978 w 2231723"/>
                <a:gd name="connsiteY10" fmla="*/ 881147 h 1227609"/>
                <a:gd name="connsiteX11" fmla="*/ 315035 w 2231723"/>
                <a:gd name="connsiteY11" fmla="*/ 928090 h 1227609"/>
                <a:gd name="connsiteX12" fmla="*/ 268092 w 2231723"/>
                <a:gd name="connsiteY12" fmla="*/ 881147 h 1227609"/>
                <a:gd name="connsiteX13" fmla="*/ 315035 w 2231723"/>
                <a:gd name="connsiteY13" fmla="*/ 834204 h 1227609"/>
                <a:gd name="connsiteX14" fmla="*/ 1916688 w 2231723"/>
                <a:gd name="connsiteY14" fmla="*/ 737075 h 1227609"/>
                <a:gd name="connsiteX15" fmla="*/ 1772616 w 2231723"/>
                <a:gd name="connsiteY15" fmla="*/ 881147 h 1227609"/>
                <a:gd name="connsiteX16" fmla="*/ 1916688 w 2231723"/>
                <a:gd name="connsiteY16" fmla="*/ 1025219 h 1227609"/>
                <a:gd name="connsiteX17" fmla="*/ 2060760 w 2231723"/>
                <a:gd name="connsiteY17" fmla="*/ 881147 h 1227609"/>
                <a:gd name="connsiteX18" fmla="*/ 1916688 w 2231723"/>
                <a:gd name="connsiteY18" fmla="*/ 737075 h 1227609"/>
                <a:gd name="connsiteX19" fmla="*/ 315035 w 2231723"/>
                <a:gd name="connsiteY19" fmla="*/ 737075 h 1227609"/>
                <a:gd name="connsiteX20" fmla="*/ 170963 w 2231723"/>
                <a:gd name="connsiteY20" fmla="*/ 881147 h 1227609"/>
                <a:gd name="connsiteX21" fmla="*/ 315035 w 2231723"/>
                <a:gd name="connsiteY21" fmla="*/ 1025219 h 1227609"/>
                <a:gd name="connsiteX22" fmla="*/ 459107 w 2231723"/>
                <a:gd name="connsiteY22" fmla="*/ 881147 h 1227609"/>
                <a:gd name="connsiteX23" fmla="*/ 315035 w 2231723"/>
                <a:gd name="connsiteY23" fmla="*/ 737075 h 1227609"/>
                <a:gd name="connsiteX24" fmla="*/ 677728 w 2231723"/>
                <a:gd name="connsiteY24" fmla="*/ 653282 h 1227609"/>
                <a:gd name="connsiteX25" fmla="*/ 1552070 w 2231723"/>
                <a:gd name="connsiteY25" fmla="*/ 653282 h 1227609"/>
                <a:gd name="connsiteX26" fmla="*/ 1552070 w 2231723"/>
                <a:gd name="connsiteY26" fmla="*/ 871173 h 1227609"/>
                <a:gd name="connsiteX27" fmla="*/ 677728 w 2231723"/>
                <a:gd name="connsiteY27" fmla="*/ 871173 h 1227609"/>
                <a:gd name="connsiteX28" fmla="*/ 677728 w 2231723"/>
                <a:gd name="connsiteY28" fmla="*/ 490457 h 1227609"/>
                <a:gd name="connsiteX29" fmla="*/ 1552070 w 2231723"/>
                <a:gd name="connsiteY29" fmla="*/ 490457 h 1227609"/>
                <a:gd name="connsiteX30" fmla="*/ 1552070 w 2231723"/>
                <a:gd name="connsiteY30" fmla="*/ 624170 h 1227609"/>
                <a:gd name="connsiteX31" fmla="*/ 677728 w 2231723"/>
                <a:gd name="connsiteY31" fmla="*/ 624170 h 1227609"/>
                <a:gd name="connsiteX32" fmla="*/ 1916688 w 2231723"/>
                <a:gd name="connsiteY32" fmla="*/ 295767 h 1227609"/>
                <a:gd name="connsiteX33" fmla="*/ 1987594 w 2231723"/>
                <a:gd name="connsiteY33" fmla="*/ 366673 h 1227609"/>
                <a:gd name="connsiteX34" fmla="*/ 1916688 w 2231723"/>
                <a:gd name="connsiteY34" fmla="*/ 437579 h 1227609"/>
                <a:gd name="connsiteX35" fmla="*/ 1845782 w 2231723"/>
                <a:gd name="connsiteY35" fmla="*/ 366673 h 1227609"/>
                <a:gd name="connsiteX36" fmla="*/ 1916688 w 2231723"/>
                <a:gd name="connsiteY36" fmla="*/ 295767 h 1227609"/>
                <a:gd name="connsiteX37" fmla="*/ 315035 w 2231723"/>
                <a:gd name="connsiteY37" fmla="*/ 295767 h 1227609"/>
                <a:gd name="connsiteX38" fmla="*/ 385941 w 2231723"/>
                <a:gd name="connsiteY38" fmla="*/ 366673 h 1227609"/>
                <a:gd name="connsiteX39" fmla="*/ 315035 w 2231723"/>
                <a:gd name="connsiteY39" fmla="*/ 437579 h 1227609"/>
                <a:gd name="connsiteX40" fmla="*/ 244129 w 2231723"/>
                <a:gd name="connsiteY40" fmla="*/ 366673 h 1227609"/>
                <a:gd name="connsiteX41" fmla="*/ 315035 w 2231723"/>
                <a:gd name="connsiteY41" fmla="*/ 295767 h 1227609"/>
                <a:gd name="connsiteX42" fmla="*/ 1916688 w 2231723"/>
                <a:gd name="connsiteY42" fmla="*/ 149058 h 1227609"/>
                <a:gd name="connsiteX43" fmla="*/ 1699073 w 2231723"/>
                <a:gd name="connsiteY43" fmla="*/ 366673 h 1227609"/>
                <a:gd name="connsiteX44" fmla="*/ 1916688 w 2231723"/>
                <a:gd name="connsiteY44" fmla="*/ 584288 h 1227609"/>
                <a:gd name="connsiteX45" fmla="*/ 2134303 w 2231723"/>
                <a:gd name="connsiteY45" fmla="*/ 366673 h 1227609"/>
                <a:gd name="connsiteX46" fmla="*/ 1916688 w 2231723"/>
                <a:gd name="connsiteY46" fmla="*/ 149058 h 1227609"/>
                <a:gd name="connsiteX47" fmla="*/ 315035 w 2231723"/>
                <a:gd name="connsiteY47" fmla="*/ 149058 h 1227609"/>
                <a:gd name="connsiteX48" fmla="*/ 97420 w 2231723"/>
                <a:gd name="connsiteY48" fmla="*/ 366673 h 1227609"/>
                <a:gd name="connsiteX49" fmla="*/ 315035 w 2231723"/>
                <a:gd name="connsiteY49" fmla="*/ 584288 h 1227609"/>
                <a:gd name="connsiteX50" fmla="*/ 532650 w 2231723"/>
                <a:gd name="connsiteY50" fmla="*/ 366673 h 1227609"/>
                <a:gd name="connsiteX51" fmla="*/ 315035 w 2231723"/>
                <a:gd name="connsiteY51" fmla="*/ 149058 h 1227609"/>
                <a:gd name="connsiteX52" fmla="*/ 1601653 w 2231723"/>
                <a:gd name="connsiteY52" fmla="*/ 0 h 1227609"/>
                <a:gd name="connsiteX53" fmla="*/ 2231723 w 2231723"/>
                <a:gd name="connsiteY53" fmla="*/ 0 h 1227609"/>
                <a:gd name="connsiteX54" fmla="*/ 2231723 w 2231723"/>
                <a:gd name="connsiteY54" fmla="*/ 1227609 h 1227609"/>
                <a:gd name="connsiteX55" fmla="*/ 1601653 w 2231723"/>
                <a:gd name="connsiteY55" fmla="*/ 1227609 h 1227609"/>
                <a:gd name="connsiteX56" fmla="*/ 0 w 2231723"/>
                <a:gd name="connsiteY56" fmla="*/ 0 h 1227609"/>
                <a:gd name="connsiteX57" fmla="*/ 630070 w 2231723"/>
                <a:gd name="connsiteY57" fmla="*/ 0 h 1227609"/>
                <a:gd name="connsiteX58" fmla="*/ 630070 w 2231723"/>
                <a:gd name="connsiteY58" fmla="*/ 1227609 h 1227609"/>
                <a:gd name="connsiteX59" fmla="*/ 0 w 2231723"/>
                <a:gd name="connsiteY59" fmla="*/ 1227609 h 122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31723" h="1227609">
                  <a:moveTo>
                    <a:pt x="677728" y="902967"/>
                  </a:moveTo>
                  <a:lnTo>
                    <a:pt x="1552070" y="902967"/>
                  </a:lnTo>
                  <a:lnTo>
                    <a:pt x="1552070" y="1227609"/>
                  </a:lnTo>
                  <a:lnTo>
                    <a:pt x="677728" y="1227609"/>
                  </a:lnTo>
                  <a:close/>
                  <a:moveTo>
                    <a:pt x="1916688" y="834204"/>
                  </a:moveTo>
                  <a:cubicBezTo>
                    <a:pt x="1942614" y="834204"/>
                    <a:pt x="1963631" y="855221"/>
                    <a:pt x="1963631" y="881147"/>
                  </a:cubicBezTo>
                  <a:cubicBezTo>
                    <a:pt x="1963631" y="907073"/>
                    <a:pt x="1942614" y="928090"/>
                    <a:pt x="1916688" y="928090"/>
                  </a:cubicBezTo>
                  <a:cubicBezTo>
                    <a:pt x="1890762" y="928090"/>
                    <a:pt x="1869745" y="907073"/>
                    <a:pt x="1869745" y="881147"/>
                  </a:cubicBezTo>
                  <a:cubicBezTo>
                    <a:pt x="1869745" y="855221"/>
                    <a:pt x="1890762" y="834204"/>
                    <a:pt x="1916688" y="834204"/>
                  </a:cubicBezTo>
                  <a:close/>
                  <a:moveTo>
                    <a:pt x="315035" y="834204"/>
                  </a:moveTo>
                  <a:cubicBezTo>
                    <a:pt x="340961" y="834204"/>
                    <a:pt x="361978" y="855221"/>
                    <a:pt x="361978" y="881147"/>
                  </a:cubicBezTo>
                  <a:cubicBezTo>
                    <a:pt x="361978" y="907073"/>
                    <a:pt x="340961" y="928090"/>
                    <a:pt x="315035" y="928090"/>
                  </a:cubicBezTo>
                  <a:cubicBezTo>
                    <a:pt x="289109" y="928090"/>
                    <a:pt x="268092" y="907073"/>
                    <a:pt x="268092" y="881147"/>
                  </a:cubicBezTo>
                  <a:cubicBezTo>
                    <a:pt x="268092" y="855221"/>
                    <a:pt x="289109" y="834204"/>
                    <a:pt x="315035" y="834204"/>
                  </a:cubicBezTo>
                  <a:close/>
                  <a:moveTo>
                    <a:pt x="1916688" y="737075"/>
                  </a:moveTo>
                  <a:cubicBezTo>
                    <a:pt x="1837119" y="737075"/>
                    <a:pt x="1772616" y="801578"/>
                    <a:pt x="1772616" y="881147"/>
                  </a:cubicBezTo>
                  <a:cubicBezTo>
                    <a:pt x="1772616" y="960716"/>
                    <a:pt x="1837119" y="1025219"/>
                    <a:pt x="1916688" y="1025219"/>
                  </a:cubicBezTo>
                  <a:cubicBezTo>
                    <a:pt x="1996257" y="1025219"/>
                    <a:pt x="2060760" y="960716"/>
                    <a:pt x="2060760" y="881147"/>
                  </a:cubicBezTo>
                  <a:cubicBezTo>
                    <a:pt x="2060760" y="801578"/>
                    <a:pt x="1996257" y="737075"/>
                    <a:pt x="1916688" y="737075"/>
                  </a:cubicBezTo>
                  <a:close/>
                  <a:moveTo>
                    <a:pt x="315035" y="737075"/>
                  </a:moveTo>
                  <a:cubicBezTo>
                    <a:pt x="235466" y="737075"/>
                    <a:pt x="170963" y="801578"/>
                    <a:pt x="170963" y="881147"/>
                  </a:cubicBezTo>
                  <a:cubicBezTo>
                    <a:pt x="170963" y="960716"/>
                    <a:pt x="235466" y="1025219"/>
                    <a:pt x="315035" y="1025219"/>
                  </a:cubicBezTo>
                  <a:cubicBezTo>
                    <a:pt x="394604" y="1025219"/>
                    <a:pt x="459107" y="960716"/>
                    <a:pt x="459107" y="881147"/>
                  </a:cubicBezTo>
                  <a:cubicBezTo>
                    <a:pt x="459107" y="801578"/>
                    <a:pt x="394604" y="737075"/>
                    <a:pt x="315035" y="737075"/>
                  </a:cubicBezTo>
                  <a:close/>
                  <a:moveTo>
                    <a:pt x="677728" y="653282"/>
                  </a:moveTo>
                  <a:lnTo>
                    <a:pt x="1552070" y="653282"/>
                  </a:lnTo>
                  <a:lnTo>
                    <a:pt x="1552070" y="871173"/>
                  </a:lnTo>
                  <a:lnTo>
                    <a:pt x="677728" y="871173"/>
                  </a:lnTo>
                  <a:close/>
                  <a:moveTo>
                    <a:pt x="677728" y="490457"/>
                  </a:moveTo>
                  <a:lnTo>
                    <a:pt x="1552070" y="490457"/>
                  </a:lnTo>
                  <a:lnTo>
                    <a:pt x="1552070" y="624170"/>
                  </a:lnTo>
                  <a:lnTo>
                    <a:pt x="677728" y="624170"/>
                  </a:lnTo>
                  <a:close/>
                  <a:moveTo>
                    <a:pt x="1916688" y="295767"/>
                  </a:moveTo>
                  <a:cubicBezTo>
                    <a:pt x="1955848" y="295767"/>
                    <a:pt x="1987594" y="327513"/>
                    <a:pt x="1987594" y="366673"/>
                  </a:cubicBezTo>
                  <a:cubicBezTo>
                    <a:pt x="1987594" y="405833"/>
                    <a:pt x="1955848" y="437579"/>
                    <a:pt x="1916688" y="437579"/>
                  </a:cubicBezTo>
                  <a:cubicBezTo>
                    <a:pt x="1877528" y="437579"/>
                    <a:pt x="1845782" y="405833"/>
                    <a:pt x="1845782" y="366673"/>
                  </a:cubicBezTo>
                  <a:cubicBezTo>
                    <a:pt x="1845782" y="327513"/>
                    <a:pt x="1877528" y="295767"/>
                    <a:pt x="1916688" y="295767"/>
                  </a:cubicBezTo>
                  <a:close/>
                  <a:moveTo>
                    <a:pt x="315035" y="295767"/>
                  </a:moveTo>
                  <a:cubicBezTo>
                    <a:pt x="354195" y="295767"/>
                    <a:pt x="385941" y="327513"/>
                    <a:pt x="385941" y="366673"/>
                  </a:cubicBezTo>
                  <a:cubicBezTo>
                    <a:pt x="385941" y="405833"/>
                    <a:pt x="354195" y="437579"/>
                    <a:pt x="315035" y="437579"/>
                  </a:cubicBezTo>
                  <a:cubicBezTo>
                    <a:pt x="275875" y="437579"/>
                    <a:pt x="244129" y="405833"/>
                    <a:pt x="244129" y="366673"/>
                  </a:cubicBezTo>
                  <a:cubicBezTo>
                    <a:pt x="244129" y="327513"/>
                    <a:pt x="275875" y="295767"/>
                    <a:pt x="315035" y="295767"/>
                  </a:cubicBezTo>
                  <a:close/>
                  <a:moveTo>
                    <a:pt x="1916688" y="149058"/>
                  </a:moveTo>
                  <a:cubicBezTo>
                    <a:pt x="1796503" y="149058"/>
                    <a:pt x="1699073" y="246488"/>
                    <a:pt x="1699073" y="366673"/>
                  </a:cubicBezTo>
                  <a:cubicBezTo>
                    <a:pt x="1699073" y="486858"/>
                    <a:pt x="1796503" y="584288"/>
                    <a:pt x="1916688" y="584288"/>
                  </a:cubicBezTo>
                  <a:cubicBezTo>
                    <a:pt x="2036873" y="584288"/>
                    <a:pt x="2134303" y="486858"/>
                    <a:pt x="2134303" y="366673"/>
                  </a:cubicBezTo>
                  <a:cubicBezTo>
                    <a:pt x="2134303" y="246488"/>
                    <a:pt x="2036873" y="149058"/>
                    <a:pt x="1916688" y="149058"/>
                  </a:cubicBezTo>
                  <a:close/>
                  <a:moveTo>
                    <a:pt x="315035" y="149058"/>
                  </a:moveTo>
                  <a:cubicBezTo>
                    <a:pt x="194850" y="149058"/>
                    <a:pt x="97420" y="246488"/>
                    <a:pt x="97420" y="366673"/>
                  </a:cubicBezTo>
                  <a:cubicBezTo>
                    <a:pt x="97420" y="486858"/>
                    <a:pt x="194850" y="584288"/>
                    <a:pt x="315035" y="584288"/>
                  </a:cubicBezTo>
                  <a:cubicBezTo>
                    <a:pt x="435220" y="584288"/>
                    <a:pt x="532650" y="486858"/>
                    <a:pt x="532650" y="366673"/>
                  </a:cubicBezTo>
                  <a:cubicBezTo>
                    <a:pt x="532650" y="246488"/>
                    <a:pt x="435220" y="149058"/>
                    <a:pt x="315035" y="149058"/>
                  </a:cubicBezTo>
                  <a:close/>
                  <a:moveTo>
                    <a:pt x="1601653" y="0"/>
                  </a:moveTo>
                  <a:lnTo>
                    <a:pt x="2231723" y="0"/>
                  </a:lnTo>
                  <a:lnTo>
                    <a:pt x="2231723" y="1227609"/>
                  </a:lnTo>
                  <a:lnTo>
                    <a:pt x="1601653" y="1227609"/>
                  </a:lnTo>
                  <a:close/>
                  <a:moveTo>
                    <a:pt x="0" y="0"/>
                  </a:moveTo>
                  <a:lnTo>
                    <a:pt x="630070" y="0"/>
                  </a:lnTo>
                  <a:lnTo>
                    <a:pt x="630070" y="1227609"/>
                  </a:lnTo>
                  <a:lnTo>
                    <a:pt x="0" y="122760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稲妻 4">
              <a:extLst>
                <a:ext uri="{FF2B5EF4-FFF2-40B4-BE49-F238E27FC236}">
                  <a16:creationId xmlns:a16="http://schemas.microsoft.com/office/drawing/2014/main" id="{76F05E2B-58A1-4C00-99D1-46D011DD10F6}"/>
                </a:ext>
              </a:extLst>
            </p:cNvPr>
            <p:cNvSpPr/>
            <p:nvPr/>
          </p:nvSpPr>
          <p:spPr bwMode="auto">
            <a:xfrm rot="20370659">
              <a:off x="3950910" y="4289656"/>
              <a:ext cx="301070" cy="600097"/>
            </a:xfrm>
            <a:prstGeom prst="lightningBol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稲妻 5">
              <a:extLst>
                <a:ext uri="{FF2B5EF4-FFF2-40B4-BE49-F238E27FC236}">
                  <a16:creationId xmlns:a16="http://schemas.microsoft.com/office/drawing/2014/main" id="{DBDDF465-F1AD-47F0-A37B-6253416CE1E8}"/>
                </a:ext>
              </a:extLst>
            </p:cNvPr>
            <p:cNvSpPr/>
            <p:nvPr/>
          </p:nvSpPr>
          <p:spPr bwMode="auto">
            <a:xfrm rot="3600000">
              <a:off x="5550221" y="4202137"/>
              <a:ext cx="301070" cy="600097"/>
            </a:xfrm>
            <a:prstGeom prst="lightningBol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稲妻 6">
              <a:extLst>
                <a:ext uri="{FF2B5EF4-FFF2-40B4-BE49-F238E27FC236}">
                  <a16:creationId xmlns:a16="http://schemas.microsoft.com/office/drawing/2014/main" id="{F0EA3B62-1F09-480B-B9CE-5DF26023B7EC}"/>
                </a:ext>
              </a:extLst>
            </p:cNvPr>
            <p:cNvSpPr/>
            <p:nvPr/>
          </p:nvSpPr>
          <p:spPr bwMode="auto">
            <a:xfrm rot="2868580">
              <a:off x="5404724" y="3999517"/>
              <a:ext cx="301070" cy="600097"/>
            </a:xfrm>
            <a:prstGeom prst="lightningBol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168E597-D977-429C-B5CF-1A89E157B9BF}"/>
                </a:ext>
              </a:extLst>
            </p:cNvPr>
            <p:cNvSpPr/>
            <p:nvPr/>
          </p:nvSpPr>
          <p:spPr bwMode="auto">
            <a:xfrm rot="1058355">
              <a:off x="5041994" y="4371975"/>
              <a:ext cx="186903" cy="478726"/>
            </a:xfrm>
            <a:custGeom>
              <a:avLst/>
              <a:gdLst>
                <a:gd name="connsiteX0" fmla="*/ 105363 w 169789"/>
                <a:gd name="connsiteY0" fmla="*/ 0 h 434891"/>
                <a:gd name="connsiteX1" fmla="*/ 152599 w 169789"/>
                <a:gd name="connsiteY1" fmla="*/ 0 h 434891"/>
                <a:gd name="connsiteX2" fmla="*/ 143496 w 169789"/>
                <a:gd name="connsiteY2" fmla="*/ 300090 h 434891"/>
                <a:gd name="connsiteX3" fmla="*/ 145198 w 169789"/>
                <a:gd name="connsiteY3" fmla="*/ 300572 h 434891"/>
                <a:gd name="connsiteX4" fmla="*/ 163677 w 169789"/>
                <a:gd name="connsiteY4" fmla="*/ 318281 h 434891"/>
                <a:gd name="connsiteX5" fmla="*/ 116464 w 169789"/>
                <a:gd name="connsiteY5" fmla="*/ 418444 h 434891"/>
                <a:gd name="connsiteX6" fmla="*/ 6112 w 169789"/>
                <a:gd name="connsiteY6" fmla="*/ 409251 h 434891"/>
                <a:gd name="connsiteX7" fmla="*/ 53326 w 169789"/>
                <a:gd name="connsiteY7" fmla="*/ 309088 h 434891"/>
                <a:gd name="connsiteX8" fmla="*/ 114279 w 169789"/>
                <a:gd name="connsiteY8" fmla="*/ 293934 h 43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789" h="434891">
                  <a:moveTo>
                    <a:pt x="105363" y="0"/>
                  </a:moveTo>
                  <a:lnTo>
                    <a:pt x="152599" y="0"/>
                  </a:lnTo>
                  <a:lnTo>
                    <a:pt x="143496" y="300090"/>
                  </a:lnTo>
                  <a:lnTo>
                    <a:pt x="145198" y="300572"/>
                  </a:lnTo>
                  <a:cubicBezTo>
                    <a:pt x="152962" y="304812"/>
                    <a:pt x="159319" y="310732"/>
                    <a:pt x="163677" y="318281"/>
                  </a:cubicBezTo>
                  <a:cubicBezTo>
                    <a:pt x="181112" y="348479"/>
                    <a:pt x="159974" y="393324"/>
                    <a:pt x="116464" y="418444"/>
                  </a:cubicBezTo>
                  <a:cubicBezTo>
                    <a:pt x="72953" y="443565"/>
                    <a:pt x="23547" y="439449"/>
                    <a:pt x="6112" y="409251"/>
                  </a:cubicBezTo>
                  <a:cubicBezTo>
                    <a:pt x="-11323" y="379053"/>
                    <a:pt x="9816" y="334208"/>
                    <a:pt x="53326" y="309088"/>
                  </a:cubicBezTo>
                  <a:lnTo>
                    <a:pt x="114279" y="29393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9B2F753-E7B7-42EA-9632-3CC3C4B3A7D2}"/>
                </a:ext>
              </a:extLst>
            </p:cNvPr>
            <p:cNvSpPr/>
            <p:nvPr/>
          </p:nvSpPr>
          <p:spPr bwMode="auto">
            <a:xfrm rot="20692012">
              <a:off x="4609164" y="4071989"/>
              <a:ext cx="422103" cy="451588"/>
            </a:xfrm>
            <a:custGeom>
              <a:avLst/>
              <a:gdLst>
                <a:gd name="connsiteX0" fmla="*/ 39829 w 460997"/>
                <a:gd name="connsiteY0" fmla="*/ 0 h 493199"/>
                <a:gd name="connsiteX1" fmla="*/ 460997 w 460997"/>
                <a:gd name="connsiteY1" fmla="*/ 0 h 493199"/>
                <a:gd name="connsiteX2" fmla="*/ 393827 w 460997"/>
                <a:gd name="connsiteY2" fmla="*/ 308157 h 493199"/>
                <a:gd name="connsiteX3" fmla="*/ 404755 w 460997"/>
                <a:gd name="connsiteY3" fmla="*/ 311255 h 493199"/>
                <a:gd name="connsiteX4" fmla="*/ 423234 w 460997"/>
                <a:gd name="connsiteY4" fmla="*/ 328964 h 493199"/>
                <a:gd name="connsiteX5" fmla="*/ 376021 w 460997"/>
                <a:gd name="connsiteY5" fmla="*/ 429127 h 493199"/>
                <a:gd name="connsiteX6" fmla="*/ 265670 w 460997"/>
                <a:gd name="connsiteY6" fmla="*/ 419934 h 493199"/>
                <a:gd name="connsiteX7" fmla="*/ 312884 w 460997"/>
                <a:gd name="connsiteY7" fmla="*/ 319771 h 493199"/>
                <a:gd name="connsiteX8" fmla="*/ 346030 w 460997"/>
                <a:gd name="connsiteY8" fmla="*/ 306363 h 493199"/>
                <a:gd name="connsiteX9" fmla="*/ 362375 w 460997"/>
                <a:gd name="connsiteY9" fmla="*/ 304955 h 493199"/>
                <a:gd name="connsiteX10" fmla="*/ 400638 w 460997"/>
                <a:gd name="connsiteY10" fmla="*/ 58888 h 493199"/>
                <a:gd name="connsiteX11" fmla="*/ 100188 w 460997"/>
                <a:gd name="connsiteY11" fmla="*/ 58888 h 493199"/>
                <a:gd name="connsiteX12" fmla="*/ 147123 w 460997"/>
                <a:gd name="connsiteY12" fmla="*/ 360725 h 493199"/>
                <a:gd name="connsiteX13" fmla="*/ 163677 w 460997"/>
                <a:gd name="connsiteY13" fmla="*/ 376589 h 493199"/>
                <a:gd name="connsiteX14" fmla="*/ 116464 w 460997"/>
                <a:gd name="connsiteY14" fmla="*/ 476752 h 493199"/>
                <a:gd name="connsiteX15" fmla="*/ 6112 w 460997"/>
                <a:gd name="connsiteY15" fmla="*/ 467559 h 493199"/>
                <a:gd name="connsiteX16" fmla="*/ 53327 w 460997"/>
                <a:gd name="connsiteY16" fmla="*/ 367396 h 493199"/>
                <a:gd name="connsiteX17" fmla="*/ 86473 w 460997"/>
                <a:gd name="connsiteY17" fmla="*/ 353988 h 493199"/>
                <a:gd name="connsiteX18" fmla="*/ 116428 w 460997"/>
                <a:gd name="connsiteY18" fmla="*/ 351407 h 49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60997" h="493199">
                  <a:moveTo>
                    <a:pt x="39829" y="0"/>
                  </a:moveTo>
                  <a:lnTo>
                    <a:pt x="460997" y="0"/>
                  </a:lnTo>
                  <a:lnTo>
                    <a:pt x="393827" y="308157"/>
                  </a:lnTo>
                  <a:lnTo>
                    <a:pt x="404755" y="311255"/>
                  </a:lnTo>
                  <a:cubicBezTo>
                    <a:pt x="412519" y="315495"/>
                    <a:pt x="418876" y="321415"/>
                    <a:pt x="423234" y="328964"/>
                  </a:cubicBezTo>
                  <a:cubicBezTo>
                    <a:pt x="440669" y="359162"/>
                    <a:pt x="419531" y="404007"/>
                    <a:pt x="376021" y="429127"/>
                  </a:cubicBezTo>
                  <a:cubicBezTo>
                    <a:pt x="332511" y="454248"/>
                    <a:pt x="283105" y="450132"/>
                    <a:pt x="265670" y="419934"/>
                  </a:cubicBezTo>
                  <a:cubicBezTo>
                    <a:pt x="248235" y="389736"/>
                    <a:pt x="269374" y="344891"/>
                    <a:pt x="312884" y="319771"/>
                  </a:cubicBezTo>
                  <a:cubicBezTo>
                    <a:pt x="323761" y="313491"/>
                    <a:pt x="335007" y="309038"/>
                    <a:pt x="346030" y="306363"/>
                  </a:cubicBezTo>
                  <a:lnTo>
                    <a:pt x="362375" y="304955"/>
                  </a:lnTo>
                  <a:lnTo>
                    <a:pt x="400638" y="58888"/>
                  </a:lnTo>
                  <a:lnTo>
                    <a:pt x="100188" y="58888"/>
                  </a:lnTo>
                  <a:lnTo>
                    <a:pt x="147123" y="360725"/>
                  </a:lnTo>
                  <a:lnTo>
                    <a:pt x="163677" y="376589"/>
                  </a:lnTo>
                  <a:cubicBezTo>
                    <a:pt x="181112" y="406787"/>
                    <a:pt x="159974" y="451632"/>
                    <a:pt x="116464" y="476752"/>
                  </a:cubicBezTo>
                  <a:cubicBezTo>
                    <a:pt x="72954" y="501873"/>
                    <a:pt x="23547" y="497757"/>
                    <a:pt x="6112" y="467559"/>
                  </a:cubicBezTo>
                  <a:cubicBezTo>
                    <a:pt x="-11323" y="437361"/>
                    <a:pt x="9816" y="392516"/>
                    <a:pt x="53327" y="367396"/>
                  </a:cubicBezTo>
                  <a:cubicBezTo>
                    <a:pt x="64204" y="361116"/>
                    <a:pt x="75450" y="356663"/>
                    <a:pt x="86473" y="353988"/>
                  </a:cubicBezTo>
                  <a:lnTo>
                    <a:pt x="116428" y="35140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55CE69A-5181-49FC-AB7D-B80BE8F85FDA}"/>
                </a:ext>
              </a:extLst>
            </p:cNvPr>
            <p:cNvSpPr/>
            <p:nvPr/>
          </p:nvSpPr>
          <p:spPr bwMode="auto">
            <a:xfrm>
              <a:off x="3719937" y="3836216"/>
              <a:ext cx="2444660" cy="2444660"/>
            </a:xfrm>
            <a:custGeom>
              <a:avLst/>
              <a:gdLst>
                <a:gd name="connsiteX0" fmla="*/ 127294 w 2444660"/>
                <a:gd name="connsiteY0" fmla="*/ 0 h 2444660"/>
                <a:gd name="connsiteX1" fmla="*/ 2444660 w 2444660"/>
                <a:gd name="connsiteY1" fmla="*/ 2317366 h 2444660"/>
                <a:gd name="connsiteX2" fmla="*/ 2317366 w 2444660"/>
                <a:gd name="connsiteY2" fmla="*/ 2444660 h 2444660"/>
                <a:gd name="connsiteX3" fmla="*/ 0 w 2444660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60" h="2444660">
                  <a:moveTo>
                    <a:pt x="127294" y="0"/>
                  </a:moveTo>
                  <a:lnTo>
                    <a:pt x="2444660" y="2317366"/>
                  </a:lnTo>
                  <a:lnTo>
                    <a:pt x="2317366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53FE5CD-206D-44E6-AB36-3EBB855A5E6D}"/>
              </a:ext>
            </a:extLst>
          </p:cNvPr>
          <p:cNvGrpSpPr/>
          <p:nvPr/>
        </p:nvGrpSpPr>
        <p:grpSpPr>
          <a:xfrm>
            <a:off x="6659461" y="966292"/>
            <a:ext cx="2484688" cy="2484688"/>
            <a:chOff x="6614422" y="3699030"/>
            <a:chExt cx="2735056" cy="2735056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F4EADFA9-23F3-4EC6-AC5D-4919D655E268}"/>
                </a:ext>
              </a:extLst>
            </p:cNvPr>
            <p:cNvGrpSpPr/>
            <p:nvPr/>
          </p:nvGrpSpPr>
          <p:grpSpPr>
            <a:xfrm>
              <a:off x="6614422" y="3699030"/>
              <a:ext cx="2735056" cy="2735056"/>
              <a:chOff x="3273920" y="1633648"/>
              <a:chExt cx="2735056" cy="2735056"/>
            </a:xfrm>
          </p:grpSpPr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09415D71-7869-470E-A7EA-0D0F997DBC32}"/>
                  </a:ext>
                </a:extLst>
              </p:cNvPr>
              <p:cNvSpPr/>
              <p:nvPr/>
            </p:nvSpPr>
            <p:spPr bwMode="auto">
              <a:xfrm>
                <a:off x="3273920" y="163364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87C3E8A8-F72C-48D9-B27A-47C780A48772}"/>
                  </a:ext>
                </a:extLst>
              </p:cNvPr>
              <p:cNvSpPr/>
              <p:nvPr/>
            </p:nvSpPr>
            <p:spPr bwMode="auto">
              <a:xfrm>
                <a:off x="3461499" y="182122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7404B3E-BE93-420B-92AC-C2A8906D0129}"/>
                  </a:ext>
                </a:extLst>
              </p:cNvPr>
              <p:cNvSpPr/>
              <p:nvPr/>
            </p:nvSpPr>
            <p:spPr bwMode="auto">
              <a:xfrm>
                <a:off x="3352882" y="1712610"/>
                <a:ext cx="2577132" cy="2577132"/>
              </a:xfrm>
              <a:custGeom>
                <a:avLst/>
                <a:gdLst>
                  <a:gd name="connsiteX0" fmla="*/ 176212 w 2577132"/>
                  <a:gd name="connsiteY0" fmla="*/ 303505 h 2577132"/>
                  <a:gd name="connsiteX1" fmla="*/ 176212 w 2577132"/>
                  <a:gd name="connsiteY1" fmla="*/ 2333734 h 2577132"/>
                  <a:gd name="connsiteX2" fmla="*/ 243398 w 2577132"/>
                  <a:gd name="connsiteY2" fmla="*/ 2400920 h 2577132"/>
                  <a:gd name="connsiteX3" fmla="*/ 2273627 w 2577132"/>
                  <a:gd name="connsiteY3" fmla="*/ 2400920 h 2577132"/>
                  <a:gd name="connsiteX4" fmla="*/ 303505 w 2577132"/>
                  <a:gd name="connsiteY4" fmla="*/ 176212 h 2577132"/>
                  <a:gd name="connsiteX5" fmla="*/ 2400920 w 2577132"/>
                  <a:gd name="connsiteY5" fmla="*/ 2273627 h 2577132"/>
                  <a:gd name="connsiteX6" fmla="*/ 2400920 w 2577132"/>
                  <a:gd name="connsiteY6" fmla="*/ 243398 h 2577132"/>
                  <a:gd name="connsiteX7" fmla="*/ 2333734 w 2577132"/>
                  <a:gd name="connsiteY7" fmla="*/ 176212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176212" y="303505"/>
                    </a:moveTo>
                    <a:lnTo>
                      <a:pt x="176212" y="2333734"/>
                    </a:lnTo>
                    <a:cubicBezTo>
                      <a:pt x="176212" y="2370840"/>
                      <a:pt x="206292" y="2400920"/>
                      <a:pt x="243398" y="2400920"/>
                    </a:cubicBezTo>
                    <a:lnTo>
                      <a:pt x="2273627" y="2400920"/>
                    </a:lnTo>
                    <a:close/>
                    <a:moveTo>
                      <a:pt x="303505" y="176212"/>
                    </a:moveTo>
                    <a:lnTo>
                      <a:pt x="2400920" y="2273627"/>
                    </a:lnTo>
                    <a:lnTo>
                      <a:pt x="2400920" y="243398"/>
                    </a:lnTo>
                    <a:cubicBezTo>
                      <a:pt x="2400920" y="206292"/>
                      <a:pt x="2370840" y="176212"/>
                      <a:pt x="2333734" y="176212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85823B3-9BEB-473D-AB0D-213925297D2E}"/>
                </a:ext>
              </a:extLst>
            </p:cNvPr>
            <p:cNvSpPr/>
            <p:nvPr/>
          </p:nvSpPr>
          <p:spPr bwMode="auto">
            <a:xfrm>
              <a:off x="8043174" y="4024721"/>
              <a:ext cx="649096" cy="641348"/>
            </a:xfrm>
            <a:custGeom>
              <a:avLst/>
              <a:gdLst>
                <a:gd name="connsiteX0" fmla="*/ 420550 w 520253"/>
                <a:gd name="connsiteY0" fmla="*/ 209720 h 514044"/>
                <a:gd name="connsiteX1" fmla="*/ 520253 w 520253"/>
                <a:gd name="connsiteY1" fmla="*/ 280021 h 514044"/>
                <a:gd name="connsiteX2" fmla="*/ 404465 w 520253"/>
                <a:gd name="connsiteY2" fmla="*/ 353082 h 514044"/>
                <a:gd name="connsiteX3" fmla="*/ 385524 w 520253"/>
                <a:gd name="connsiteY3" fmla="*/ 337546 h 514044"/>
                <a:gd name="connsiteX4" fmla="*/ 290317 w 520253"/>
                <a:gd name="connsiteY4" fmla="*/ 418488 h 514044"/>
                <a:gd name="connsiteX5" fmla="*/ 268212 w 520253"/>
                <a:gd name="connsiteY5" fmla="*/ 403645 h 514044"/>
                <a:gd name="connsiteX6" fmla="*/ 103311 w 520253"/>
                <a:gd name="connsiteY6" fmla="*/ 514044 h 514044"/>
                <a:gd name="connsiteX7" fmla="*/ 215258 w 520253"/>
                <a:gd name="connsiteY7" fmla="*/ 363530 h 514044"/>
                <a:gd name="connsiteX8" fmla="*/ 239472 w 520253"/>
                <a:gd name="connsiteY8" fmla="*/ 382261 h 514044"/>
                <a:gd name="connsiteX9" fmla="*/ 311684 w 520253"/>
                <a:gd name="connsiteY9" fmla="*/ 288161 h 514044"/>
                <a:gd name="connsiteX10" fmla="*/ 344908 w 520253"/>
                <a:gd name="connsiteY10" fmla="*/ 308943 h 514044"/>
                <a:gd name="connsiteX11" fmla="*/ 277029 w 520253"/>
                <a:gd name="connsiteY11" fmla="*/ 0 h 514044"/>
                <a:gd name="connsiteX12" fmla="*/ 429526 w 520253"/>
                <a:gd name="connsiteY12" fmla="*/ 48668 h 514044"/>
                <a:gd name="connsiteX13" fmla="*/ 313426 w 520253"/>
                <a:gd name="connsiteY13" fmla="*/ 185760 h 514044"/>
                <a:gd name="connsiteX14" fmla="*/ 283595 w 520253"/>
                <a:gd name="connsiteY14" fmla="*/ 173786 h 514044"/>
                <a:gd name="connsiteX15" fmla="*/ 196360 w 520253"/>
                <a:gd name="connsiteY15" fmla="*/ 312624 h 514044"/>
                <a:gd name="connsiteX16" fmla="*/ 162842 w 520253"/>
                <a:gd name="connsiteY16" fmla="*/ 302765 h 514044"/>
                <a:gd name="connsiteX17" fmla="*/ 0 w 520253"/>
                <a:gd name="connsiteY17" fmla="*/ 505950 h 514044"/>
                <a:gd name="connsiteX18" fmla="*/ 80753 w 520253"/>
                <a:gd name="connsiteY18" fmla="*/ 273440 h 514044"/>
                <a:gd name="connsiteX19" fmla="*/ 118443 w 520253"/>
                <a:gd name="connsiteY19" fmla="*/ 287335 h 514044"/>
                <a:gd name="connsiteX20" fmla="*/ 171711 w 520253"/>
                <a:gd name="connsiteY20" fmla="*/ 141095 h 514044"/>
                <a:gd name="connsiteX21" fmla="*/ 221487 w 520253"/>
                <a:gd name="connsiteY21" fmla="*/ 154003 h 51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20253" h="514044">
                  <a:moveTo>
                    <a:pt x="420550" y="209720"/>
                  </a:moveTo>
                  <a:lnTo>
                    <a:pt x="520253" y="280021"/>
                  </a:lnTo>
                  <a:lnTo>
                    <a:pt x="404465" y="353082"/>
                  </a:lnTo>
                  <a:lnTo>
                    <a:pt x="385524" y="337546"/>
                  </a:lnTo>
                  <a:lnTo>
                    <a:pt x="290317" y="418488"/>
                  </a:lnTo>
                  <a:lnTo>
                    <a:pt x="268212" y="403645"/>
                  </a:lnTo>
                  <a:lnTo>
                    <a:pt x="103311" y="514044"/>
                  </a:lnTo>
                  <a:lnTo>
                    <a:pt x="215258" y="363530"/>
                  </a:lnTo>
                  <a:lnTo>
                    <a:pt x="239472" y="382261"/>
                  </a:lnTo>
                  <a:lnTo>
                    <a:pt x="311684" y="288161"/>
                  </a:lnTo>
                  <a:lnTo>
                    <a:pt x="344908" y="308943"/>
                  </a:lnTo>
                  <a:close/>
                  <a:moveTo>
                    <a:pt x="277029" y="0"/>
                  </a:moveTo>
                  <a:lnTo>
                    <a:pt x="429526" y="48668"/>
                  </a:lnTo>
                  <a:lnTo>
                    <a:pt x="313426" y="185760"/>
                  </a:lnTo>
                  <a:lnTo>
                    <a:pt x="283595" y="173786"/>
                  </a:lnTo>
                  <a:lnTo>
                    <a:pt x="196360" y="312624"/>
                  </a:lnTo>
                  <a:lnTo>
                    <a:pt x="162842" y="302765"/>
                  </a:lnTo>
                  <a:lnTo>
                    <a:pt x="0" y="505950"/>
                  </a:lnTo>
                  <a:lnTo>
                    <a:pt x="80753" y="273440"/>
                  </a:lnTo>
                  <a:lnTo>
                    <a:pt x="118443" y="287335"/>
                  </a:lnTo>
                  <a:lnTo>
                    <a:pt x="171711" y="141095"/>
                  </a:lnTo>
                  <a:lnTo>
                    <a:pt x="221487" y="15400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58097EF-454D-427D-A307-52E94CD55EE9}"/>
                </a:ext>
              </a:extLst>
            </p:cNvPr>
            <p:cNvSpPr/>
            <p:nvPr/>
          </p:nvSpPr>
          <p:spPr bwMode="auto">
            <a:xfrm flipH="1">
              <a:off x="7308456" y="4032186"/>
              <a:ext cx="649094" cy="641348"/>
            </a:xfrm>
            <a:custGeom>
              <a:avLst/>
              <a:gdLst>
                <a:gd name="connsiteX0" fmla="*/ 420550 w 520253"/>
                <a:gd name="connsiteY0" fmla="*/ 209720 h 514044"/>
                <a:gd name="connsiteX1" fmla="*/ 520253 w 520253"/>
                <a:gd name="connsiteY1" fmla="*/ 280021 h 514044"/>
                <a:gd name="connsiteX2" fmla="*/ 404465 w 520253"/>
                <a:gd name="connsiteY2" fmla="*/ 353082 h 514044"/>
                <a:gd name="connsiteX3" fmla="*/ 385524 w 520253"/>
                <a:gd name="connsiteY3" fmla="*/ 337546 h 514044"/>
                <a:gd name="connsiteX4" fmla="*/ 290317 w 520253"/>
                <a:gd name="connsiteY4" fmla="*/ 418488 h 514044"/>
                <a:gd name="connsiteX5" fmla="*/ 268212 w 520253"/>
                <a:gd name="connsiteY5" fmla="*/ 403645 h 514044"/>
                <a:gd name="connsiteX6" fmla="*/ 103311 w 520253"/>
                <a:gd name="connsiteY6" fmla="*/ 514044 h 514044"/>
                <a:gd name="connsiteX7" fmla="*/ 215258 w 520253"/>
                <a:gd name="connsiteY7" fmla="*/ 363530 h 514044"/>
                <a:gd name="connsiteX8" fmla="*/ 239472 w 520253"/>
                <a:gd name="connsiteY8" fmla="*/ 382261 h 514044"/>
                <a:gd name="connsiteX9" fmla="*/ 311684 w 520253"/>
                <a:gd name="connsiteY9" fmla="*/ 288161 h 514044"/>
                <a:gd name="connsiteX10" fmla="*/ 344908 w 520253"/>
                <a:gd name="connsiteY10" fmla="*/ 308943 h 514044"/>
                <a:gd name="connsiteX11" fmla="*/ 277029 w 520253"/>
                <a:gd name="connsiteY11" fmla="*/ 0 h 514044"/>
                <a:gd name="connsiteX12" fmla="*/ 429526 w 520253"/>
                <a:gd name="connsiteY12" fmla="*/ 48668 h 514044"/>
                <a:gd name="connsiteX13" fmla="*/ 313426 w 520253"/>
                <a:gd name="connsiteY13" fmla="*/ 185760 h 514044"/>
                <a:gd name="connsiteX14" fmla="*/ 283595 w 520253"/>
                <a:gd name="connsiteY14" fmla="*/ 173786 h 514044"/>
                <a:gd name="connsiteX15" fmla="*/ 196360 w 520253"/>
                <a:gd name="connsiteY15" fmla="*/ 312624 h 514044"/>
                <a:gd name="connsiteX16" fmla="*/ 162842 w 520253"/>
                <a:gd name="connsiteY16" fmla="*/ 302765 h 514044"/>
                <a:gd name="connsiteX17" fmla="*/ 0 w 520253"/>
                <a:gd name="connsiteY17" fmla="*/ 505950 h 514044"/>
                <a:gd name="connsiteX18" fmla="*/ 80753 w 520253"/>
                <a:gd name="connsiteY18" fmla="*/ 273440 h 514044"/>
                <a:gd name="connsiteX19" fmla="*/ 118443 w 520253"/>
                <a:gd name="connsiteY19" fmla="*/ 287335 h 514044"/>
                <a:gd name="connsiteX20" fmla="*/ 171711 w 520253"/>
                <a:gd name="connsiteY20" fmla="*/ 141095 h 514044"/>
                <a:gd name="connsiteX21" fmla="*/ 221487 w 520253"/>
                <a:gd name="connsiteY21" fmla="*/ 154003 h 51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20253" h="514044">
                  <a:moveTo>
                    <a:pt x="420550" y="209720"/>
                  </a:moveTo>
                  <a:lnTo>
                    <a:pt x="520253" y="280021"/>
                  </a:lnTo>
                  <a:lnTo>
                    <a:pt x="404465" y="353082"/>
                  </a:lnTo>
                  <a:lnTo>
                    <a:pt x="385524" y="337546"/>
                  </a:lnTo>
                  <a:lnTo>
                    <a:pt x="290317" y="418488"/>
                  </a:lnTo>
                  <a:lnTo>
                    <a:pt x="268212" y="403645"/>
                  </a:lnTo>
                  <a:lnTo>
                    <a:pt x="103311" y="514044"/>
                  </a:lnTo>
                  <a:lnTo>
                    <a:pt x="215258" y="363530"/>
                  </a:lnTo>
                  <a:lnTo>
                    <a:pt x="239472" y="382261"/>
                  </a:lnTo>
                  <a:lnTo>
                    <a:pt x="311684" y="288161"/>
                  </a:lnTo>
                  <a:lnTo>
                    <a:pt x="344908" y="308943"/>
                  </a:lnTo>
                  <a:close/>
                  <a:moveTo>
                    <a:pt x="277029" y="0"/>
                  </a:moveTo>
                  <a:lnTo>
                    <a:pt x="429526" y="48668"/>
                  </a:lnTo>
                  <a:lnTo>
                    <a:pt x="313426" y="185760"/>
                  </a:lnTo>
                  <a:lnTo>
                    <a:pt x="283595" y="173786"/>
                  </a:lnTo>
                  <a:lnTo>
                    <a:pt x="196360" y="312624"/>
                  </a:lnTo>
                  <a:lnTo>
                    <a:pt x="162842" y="302765"/>
                  </a:lnTo>
                  <a:lnTo>
                    <a:pt x="0" y="505950"/>
                  </a:lnTo>
                  <a:lnTo>
                    <a:pt x="80753" y="273440"/>
                  </a:lnTo>
                  <a:lnTo>
                    <a:pt x="118443" y="287335"/>
                  </a:lnTo>
                  <a:lnTo>
                    <a:pt x="171711" y="141095"/>
                  </a:lnTo>
                  <a:lnTo>
                    <a:pt x="221487" y="15400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095D222-78CB-4429-9A95-11D9B6DB5226}"/>
                </a:ext>
              </a:extLst>
            </p:cNvPr>
            <p:cNvGrpSpPr/>
            <p:nvPr/>
          </p:nvGrpSpPr>
          <p:grpSpPr>
            <a:xfrm>
              <a:off x="7274401" y="4704184"/>
              <a:ext cx="1470778" cy="1472746"/>
              <a:chOff x="6962849" y="-252413"/>
              <a:chExt cx="1470778" cy="1472746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9C0CB18-EDC2-4334-B386-99A3B1AF1998}"/>
                  </a:ext>
                </a:extLst>
              </p:cNvPr>
              <p:cNvSpPr/>
              <p:nvPr/>
            </p:nvSpPr>
            <p:spPr bwMode="auto">
              <a:xfrm>
                <a:off x="6962849" y="-252413"/>
                <a:ext cx="1470778" cy="1472746"/>
              </a:xfrm>
              <a:custGeom>
                <a:avLst/>
                <a:gdLst>
                  <a:gd name="connsiteX0" fmla="*/ 0 w 1470778"/>
                  <a:gd name="connsiteY0" fmla="*/ 0 h 1472746"/>
                  <a:gd name="connsiteX1" fmla="*/ 1470778 w 1470778"/>
                  <a:gd name="connsiteY1" fmla="*/ 0 h 1472746"/>
                  <a:gd name="connsiteX2" fmla="*/ 1470778 w 1470778"/>
                  <a:gd name="connsiteY2" fmla="*/ 890974 h 1472746"/>
                  <a:gd name="connsiteX3" fmla="*/ 813466 w 1470778"/>
                  <a:gd name="connsiteY3" fmla="*/ 890974 h 1472746"/>
                  <a:gd name="connsiteX4" fmla="*/ 813466 w 1470778"/>
                  <a:gd name="connsiteY4" fmla="*/ 1024845 h 1472746"/>
                  <a:gd name="connsiteX5" fmla="*/ 1047508 w 1470778"/>
                  <a:gd name="connsiteY5" fmla="*/ 1024845 h 1472746"/>
                  <a:gd name="connsiteX6" fmla="*/ 1047508 w 1470778"/>
                  <a:gd name="connsiteY6" fmla="*/ 1065190 h 1472746"/>
                  <a:gd name="connsiteX7" fmla="*/ 1470778 w 1470778"/>
                  <a:gd name="connsiteY7" fmla="*/ 1065190 h 1472746"/>
                  <a:gd name="connsiteX8" fmla="*/ 1470778 w 1470778"/>
                  <a:gd name="connsiteY8" fmla="*/ 1181288 h 1472746"/>
                  <a:gd name="connsiteX9" fmla="*/ 1470778 w 1470778"/>
                  <a:gd name="connsiteY9" fmla="*/ 1214626 h 1472746"/>
                  <a:gd name="connsiteX10" fmla="*/ 1470778 w 1470778"/>
                  <a:gd name="connsiteY10" fmla="*/ 1347644 h 1472746"/>
                  <a:gd name="connsiteX11" fmla="*/ 1470778 w 1470778"/>
                  <a:gd name="connsiteY11" fmla="*/ 1380173 h 1472746"/>
                  <a:gd name="connsiteX12" fmla="*/ 1470778 w 1470778"/>
                  <a:gd name="connsiteY12" fmla="*/ 1380982 h 1472746"/>
                  <a:gd name="connsiteX13" fmla="*/ 1470778 w 1470778"/>
                  <a:gd name="connsiteY13" fmla="*/ 1382442 h 1472746"/>
                  <a:gd name="connsiteX14" fmla="*/ 1470778 w 1470778"/>
                  <a:gd name="connsiteY14" fmla="*/ 1413511 h 1472746"/>
                  <a:gd name="connsiteX15" fmla="*/ 1470778 w 1470778"/>
                  <a:gd name="connsiteY15" fmla="*/ 1439408 h 1472746"/>
                  <a:gd name="connsiteX16" fmla="*/ 1470778 w 1470778"/>
                  <a:gd name="connsiteY16" fmla="*/ 1472746 h 1472746"/>
                  <a:gd name="connsiteX17" fmla="*/ 0 w 1470778"/>
                  <a:gd name="connsiteY17" fmla="*/ 1472746 h 1472746"/>
                  <a:gd name="connsiteX18" fmla="*/ 0 w 1470778"/>
                  <a:gd name="connsiteY18" fmla="*/ 1439408 h 1472746"/>
                  <a:gd name="connsiteX19" fmla="*/ 0 w 1470778"/>
                  <a:gd name="connsiteY19" fmla="*/ 1413511 h 1472746"/>
                  <a:gd name="connsiteX20" fmla="*/ 0 w 1470778"/>
                  <a:gd name="connsiteY20" fmla="*/ 1382442 h 1472746"/>
                  <a:gd name="connsiteX21" fmla="*/ 0 w 1470778"/>
                  <a:gd name="connsiteY21" fmla="*/ 1380982 h 1472746"/>
                  <a:gd name="connsiteX22" fmla="*/ 0 w 1470778"/>
                  <a:gd name="connsiteY22" fmla="*/ 1380173 h 1472746"/>
                  <a:gd name="connsiteX23" fmla="*/ 0 w 1470778"/>
                  <a:gd name="connsiteY23" fmla="*/ 1347644 h 1472746"/>
                  <a:gd name="connsiteX24" fmla="*/ 0 w 1470778"/>
                  <a:gd name="connsiteY24" fmla="*/ 1214626 h 1472746"/>
                  <a:gd name="connsiteX25" fmla="*/ 0 w 1470778"/>
                  <a:gd name="connsiteY25" fmla="*/ 1181288 h 1472746"/>
                  <a:gd name="connsiteX26" fmla="*/ 0 w 1470778"/>
                  <a:gd name="connsiteY26" fmla="*/ 1065190 h 1472746"/>
                  <a:gd name="connsiteX27" fmla="*/ 423270 w 1470778"/>
                  <a:gd name="connsiteY27" fmla="*/ 1065190 h 1472746"/>
                  <a:gd name="connsiteX28" fmla="*/ 423270 w 1470778"/>
                  <a:gd name="connsiteY28" fmla="*/ 1024845 h 1472746"/>
                  <a:gd name="connsiteX29" fmla="*/ 657314 w 1470778"/>
                  <a:gd name="connsiteY29" fmla="*/ 1024845 h 1472746"/>
                  <a:gd name="connsiteX30" fmla="*/ 657314 w 1470778"/>
                  <a:gd name="connsiteY30" fmla="*/ 890974 h 1472746"/>
                  <a:gd name="connsiteX31" fmla="*/ 0 w 1470778"/>
                  <a:gd name="connsiteY31" fmla="*/ 890974 h 1472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70778" h="1472746">
                    <a:moveTo>
                      <a:pt x="0" y="0"/>
                    </a:moveTo>
                    <a:lnTo>
                      <a:pt x="1470778" y="0"/>
                    </a:lnTo>
                    <a:lnTo>
                      <a:pt x="1470778" y="890974"/>
                    </a:lnTo>
                    <a:lnTo>
                      <a:pt x="813466" y="890974"/>
                    </a:lnTo>
                    <a:lnTo>
                      <a:pt x="813466" y="1024845"/>
                    </a:lnTo>
                    <a:lnTo>
                      <a:pt x="1047508" y="1024845"/>
                    </a:lnTo>
                    <a:lnTo>
                      <a:pt x="1047508" y="1065190"/>
                    </a:lnTo>
                    <a:lnTo>
                      <a:pt x="1470778" y="1065190"/>
                    </a:lnTo>
                    <a:lnTo>
                      <a:pt x="1470778" y="1181288"/>
                    </a:lnTo>
                    <a:lnTo>
                      <a:pt x="1470778" y="1214626"/>
                    </a:lnTo>
                    <a:lnTo>
                      <a:pt x="1470778" y="1347644"/>
                    </a:lnTo>
                    <a:lnTo>
                      <a:pt x="1470778" y="1380173"/>
                    </a:lnTo>
                    <a:lnTo>
                      <a:pt x="1470778" y="1380982"/>
                    </a:lnTo>
                    <a:lnTo>
                      <a:pt x="1470778" y="1382442"/>
                    </a:lnTo>
                    <a:lnTo>
                      <a:pt x="1470778" y="1413511"/>
                    </a:lnTo>
                    <a:lnTo>
                      <a:pt x="1470778" y="1439408"/>
                    </a:lnTo>
                    <a:lnTo>
                      <a:pt x="1470778" y="1472746"/>
                    </a:lnTo>
                    <a:lnTo>
                      <a:pt x="0" y="1472746"/>
                    </a:lnTo>
                    <a:lnTo>
                      <a:pt x="0" y="1439408"/>
                    </a:lnTo>
                    <a:lnTo>
                      <a:pt x="0" y="1413511"/>
                    </a:lnTo>
                    <a:lnTo>
                      <a:pt x="0" y="1382442"/>
                    </a:lnTo>
                    <a:lnTo>
                      <a:pt x="0" y="1380982"/>
                    </a:lnTo>
                    <a:lnTo>
                      <a:pt x="0" y="1380173"/>
                    </a:lnTo>
                    <a:lnTo>
                      <a:pt x="0" y="1347644"/>
                    </a:lnTo>
                    <a:lnTo>
                      <a:pt x="0" y="1214626"/>
                    </a:lnTo>
                    <a:lnTo>
                      <a:pt x="0" y="1181288"/>
                    </a:lnTo>
                    <a:lnTo>
                      <a:pt x="0" y="1065190"/>
                    </a:lnTo>
                    <a:lnTo>
                      <a:pt x="423270" y="1065190"/>
                    </a:lnTo>
                    <a:lnTo>
                      <a:pt x="423270" y="1024845"/>
                    </a:lnTo>
                    <a:lnTo>
                      <a:pt x="657314" y="1024845"/>
                    </a:lnTo>
                    <a:lnTo>
                      <a:pt x="657314" y="890974"/>
                    </a:lnTo>
                    <a:lnTo>
                      <a:pt x="0" y="89097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090E92EF-9612-407A-9A47-6FA081452779}"/>
                  </a:ext>
                </a:extLst>
              </p:cNvPr>
              <p:cNvSpPr/>
              <p:nvPr/>
            </p:nvSpPr>
            <p:spPr bwMode="auto">
              <a:xfrm>
                <a:off x="6997706" y="-221194"/>
                <a:ext cx="1401063" cy="818575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E75844B-A24C-4E65-B9B2-58FA87B1009E}"/>
                  </a:ext>
                </a:extLst>
              </p:cNvPr>
              <p:cNvSpPr/>
              <p:nvPr/>
            </p:nvSpPr>
            <p:spPr bwMode="auto">
              <a:xfrm rot="5400000">
                <a:off x="8105951" y="-205022"/>
                <a:ext cx="272491" cy="277042"/>
              </a:xfrm>
              <a:custGeom>
                <a:avLst/>
                <a:gdLst>
                  <a:gd name="connsiteX0" fmla="*/ 2745 w 300420"/>
                  <a:gd name="connsiteY0" fmla="*/ 305437 h 305437"/>
                  <a:gd name="connsiteX1" fmla="*/ 2745 w 300420"/>
                  <a:gd name="connsiteY1" fmla="*/ 235555 h 305437"/>
                  <a:gd name="connsiteX2" fmla="*/ 230538 w 300420"/>
                  <a:gd name="connsiteY2" fmla="*/ 7764 h 305437"/>
                  <a:gd name="connsiteX3" fmla="*/ 300420 w 300420"/>
                  <a:gd name="connsiteY3" fmla="*/ 7764 h 305437"/>
                  <a:gd name="connsiteX4" fmla="*/ 0 w 300420"/>
                  <a:gd name="connsiteY4" fmla="*/ 192890 h 305437"/>
                  <a:gd name="connsiteX5" fmla="*/ 0 w 300420"/>
                  <a:gd name="connsiteY5" fmla="*/ 129385 h 305437"/>
                  <a:gd name="connsiteX6" fmla="*/ 129386 w 300420"/>
                  <a:gd name="connsiteY6" fmla="*/ 0 h 305437"/>
                  <a:gd name="connsiteX7" fmla="*/ 192892 w 300420"/>
                  <a:gd name="connsiteY7" fmla="*/ 0 h 305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0420" h="305437">
                    <a:moveTo>
                      <a:pt x="2745" y="305437"/>
                    </a:moveTo>
                    <a:lnTo>
                      <a:pt x="2745" y="235555"/>
                    </a:lnTo>
                    <a:lnTo>
                      <a:pt x="230538" y="7764"/>
                    </a:lnTo>
                    <a:lnTo>
                      <a:pt x="300420" y="7764"/>
                    </a:lnTo>
                    <a:close/>
                    <a:moveTo>
                      <a:pt x="0" y="192890"/>
                    </a:moveTo>
                    <a:lnTo>
                      <a:pt x="0" y="129385"/>
                    </a:lnTo>
                    <a:lnTo>
                      <a:pt x="129386" y="0"/>
                    </a:lnTo>
                    <a:lnTo>
                      <a:pt x="192892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4FC7AA7D-5375-4E20-9E77-019FE4BACEED}"/>
                  </a:ext>
                </a:extLst>
              </p:cNvPr>
              <p:cNvGrpSpPr/>
              <p:nvPr/>
            </p:nvGrpSpPr>
            <p:grpSpPr>
              <a:xfrm>
                <a:off x="7493487" y="9233"/>
                <a:ext cx="388511" cy="583505"/>
                <a:chOff x="9595338" y="-282409"/>
                <a:chExt cx="689974" cy="1036273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DE98EC09-515C-45AE-86EB-F3CC452819E1}"/>
                    </a:ext>
                  </a:extLst>
                </p:cNvPr>
                <p:cNvSpPr/>
                <p:nvPr/>
              </p:nvSpPr>
              <p:spPr bwMode="auto">
                <a:xfrm>
                  <a:off x="9595338" y="-282409"/>
                  <a:ext cx="689974" cy="1036273"/>
                </a:xfrm>
                <a:custGeom>
                  <a:avLst/>
                  <a:gdLst>
                    <a:gd name="connsiteX0" fmla="*/ 442729 w 689974"/>
                    <a:gd name="connsiteY0" fmla="*/ 391167 h 1036273"/>
                    <a:gd name="connsiteX1" fmla="*/ 415772 w 689974"/>
                    <a:gd name="connsiteY1" fmla="*/ 408785 h 1036273"/>
                    <a:gd name="connsiteX2" fmla="*/ 371416 w 689974"/>
                    <a:gd name="connsiteY2" fmla="*/ 418432 h 1036273"/>
                    <a:gd name="connsiteX3" fmla="*/ 375617 w 689974"/>
                    <a:gd name="connsiteY3" fmla="*/ 464305 h 1036273"/>
                    <a:gd name="connsiteX4" fmla="*/ 382205 w 689974"/>
                    <a:gd name="connsiteY4" fmla="*/ 464305 h 1036273"/>
                    <a:gd name="connsiteX5" fmla="*/ 406422 w 689974"/>
                    <a:gd name="connsiteY5" fmla="*/ 474336 h 1036273"/>
                    <a:gd name="connsiteX6" fmla="*/ 409311 w 689974"/>
                    <a:gd name="connsiteY6" fmla="*/ 470052 h 1036273"/>
                    <a:gd name="connsiteX7" fmla="*/ 447603 w 689974"/>
                    <a:gd name="connsiteY7" fmla="*/ 454190 h 1036273"/>
                    <a:gd name="connsiteX8" fmla="*/ 454836 w 689974"/>
                    <a:gd name="connsiteY8" fmla="*/ 457186 h 1036273"/>
                    <a:gd name="connsiteX9" fmla="*/ 463842 w 689974"/>
                    <a:gd name="connsiteY9" fmla="*/ 441851 h 1036273"/>
                    <a:gd name="connsiteX10" fmla="*/ 460431 w 689974"/>
                    <a:gd name="connsiteY10" fmla="*/ 438699 h 1036273"/>
                    <a:gd name="connsiteX11" fmla="*/ 442840 w 689974"/>
                    <a:gd name="connsiteY11" fmla="*/ 397181 h 1036273"/>
                    <a:gd name="connsiteX12" fmla="*/ 338898 w 689974"/>
                    <a:gd name="connsiteY12" fmla="*/ 0 h 1036273"/>
                    <a:gd name="connsiteX13" fmla="*/ 536393 w 689974"/>
                    <a:gd name="connsiteY13" fmla="*/ 212752 h 1036273"/>
                    <a:gd name="connsiteX14" fmla="*/ 527671 w 689974"/>
                    <a:gd name="connsiteY14" fmla="*/ 274902 h 1036273"/>
                    <a:gd name="connsiteX15" fmla="*/ 532676 w 689974"/>
                    <a:gd name="connsiteY15" fmla="*/ 280612 h 1036273"/>
                    <a:gd name="connsiteX16" fmla="*/ 544824 w 689974"/>
                    <a:gd name="connsiteY16" fmla="*/ 289528 h 1036273"/>
                    <a:gd name="connsiteX17" fmla="*/ 587549 w 689974"/>
                    <a:gd name="connsiteY17" fmla="*/ 145021 h 1036273"/>
                    <a:gd name="connsiteX18" fmla="*/ 578881 w 689974"/>
                    <a:gd name="connsiteY18" fmla="*/ 141431 h 1036273"/>
                    <a:gd name="connsiteX19" fmla="*/ 569234 w 689974"/>
                    <a:gd name="connsiteY19" fmla="*/ 118141 h 1036273"/>
                    <a:gd name="connsiteX20" fmla="*/ 569234 w 689974"/>
                    <a:gd name="connsiteY20" fmla="*/ 98126 h 1036273"/>
                    <a:gd name="connsiteX21" fmla="*/ 577332 w 689974"/>
                    <a:gd name="connsiteY21" fmla="*/ 78576 h 1036273"/>
                    <a:gd name="connsiteX22" fmla="*/ 587849 w 689974"/>
                    <a:gd name="connsiteY22" fmla="*/ 74220 h 1036273"/>
                    <a:gd name="connsiteX23" fmla="*/ 587849 w 689974"/>
                    <a:gd name="connsiteY23" fmla="*/ 20140 h 1036273"/>
                    <a:gd name="connsiteX24" fmla="*/ 599783 w 689974"/>
                    <a:gd name="connsiteY24" fmla="*/ 8206 h 1036273"/>
                    <a:gd name="connsiteX25" fmla="*/ 611717 w 689974"/>
                    <a:gd name="connsiteY25" fmla="*/ 20140 h 1036273"/>
                    <a:gd name="connsiteX26" fmla="*/ 611717 w 689974"/>
                    <a:gd name="connsiteY26" fmla="*/ 72241 h 1036273"/>
                    <a:gd name="connsiteX27" fmla="*/ 627010 w 689974"/>
                    <a:gd name="connsiteY27" fmla="*/ 78576 h 1036273"/>
                    <a:gd name="connsiteX28" fmla="*/ 635108 w 689974"/>
                    <a:gd name="connsiteY28" fmla="*/ 98126 h 1036273"/>
                    <a:gd name="connsiteX29" fmla="*/ 635108 w 689974"/>
                    <a:gd name="connsiteY29" fmla="*/ 118141 h 1036273"/>
                    <a:gd name="connsiteX30" fmla="*/ 628139 w 689974"/>
                    <a:gd name="connsiteY30" fmla="*/ 134967 h 1036273"/>
                    <a:gd name="connsiteX31" fmla="*/ 584330 w 689974"/>
                    <a:gd name="connsiteY31" fmla="*/ 317032 h 1036273"/>
                    <a:gd name="connsiteX32" fmla="*/ 632199 w 689974"/>
                    <a:gd name="connsiteY32" fmla="*/ 338072 h 1036273"/>
                    <a:gd name="connsiteX33" fmla="*/ 689974 w 689974"/>
                    <a:gd name="connsiteY33" fmla="*/ 349548 h 1036273"/>
                    <a:gd name="connsiteX34" fmla="*/ 637797 w 689974"/>
                    <a:gd name="connsiteY34" fmla="*/ 401243 h 1036273"/>
                    <a:gd name="connsiteX35" fmla="*/ 610509 w 689974"/>
                    <a:gd name="connsiteY35" fmla="*/ 407376 h 1036273"/>
                    <a:gd name="connsiteX36" fmla="*/ 655050 w 689974"/>
                    <a:gd name="connsiteY36" fmla="*/ 416223 h 1036273"/>
                    <a:gd name="connsiteX37" fmla="*/ 536771 w 689974"/>
                    <a:gd name="connsiteY37" fmla="*/ 482773 h 1036273"/>
                    <a:gd name="connsiteX38" fmla="*/ 504914 w 689974"/>
                    <a:gd name="connsiteY38" fmla="*/ 472871 h 1036273"/>
                    <a:gd name="connsiteX39" fmla="*/ 497477 w 689974"/>
                    <a:gd name="connsiteY39" fmla="*/ 487229 h 1036273"/>
                    <a:gd name="connsiteX40" fmla="*/ 497501 w 689974"/>
                    <a:gd name="connsiteY40" fmla="*/ 487265 h 1036273"/>
                    <a:gd name="connsiteX41" fmla="*/ 501757 w 689974"/>
                    <a:gd name="connsiteY41" fmla="*/ 508344 h 1036273"/>
                    <a:gd name="connsiteX42" fmla="*/ 447603 w 689974"/>
                    <a:gd name="connsiteY42" fmla="*/ 562498 h 1036273"/>
                    <a:gd name="connsiteX43" fmla="*/ 446988 w 689974"/>
                    <a:gd name="connsiteY43" fmla="*/ 562243 h 1036273"/>
                    <a:gd name="connsiteX44" fmla="*/ 446988 w 689974"/>
                    <a:gd name="connsiteY44" fmla="*/ 701348 h 1036273"/>
                    <a:gd name="connsiteX45" fmla="*/ 527951 w 689974"/>
                    <a:gd name="connsiteY45" fmla="*/ 876094 h 1036273"/>
                    <a:gd name="connsiteX46" fmla="*/ 436231 w 689974"/>
                    <a:gd name="connsiteY46" fmla="*/ 876094 h 1036273"/>
                    <a:gd name="connsiteX47" fmla="*/ 527343 w 689974"/>
                    <a:gd name="connsiteY47" fmla="*/ 1035854 h 1036273"/>
                    <a:gd name="connsiteX48" fmla="*/ 526682 w 689974"/>
                    <a:gd name="connsiteY48" fmla="*/ 1036273 h 1036273"/>
                    <a:gd name="connsiteX49" fmla="*/ 481104 w 689974"/>
                    <a:gd name="connsiteY49" fmla="*/ 1036273 h 1036273"/>
                    <a:gd name="connsiteX50" fmla="*/ 368513 w 689974"/>
                    <a:gd name="connsiteY50" fmla="*/ 876094 h 1036273"/>
                    <a:gd name="connsiteX51" fmla="*/ 336226 w 689974"/>
                    <a:gd name="connsiteY51" fmla="*/ 876094 h 1036273"/>
                    <a:gd name="connsiteX52" fmla="*/ 327158 w 689974"/>
                    <a:gd name="connsiteY52" fmla="*/ 1036273 h 1036273"/>
                    <a:gd name="connsiteX53" fmla="*/ 289047 w 689974"/>
                    <a:gd name="connsiteY53" fmla="*/ 1036273 h 1036273"/>
                    <a:gd name="connsiteX54" fmla="*/ 279979 w 689974"/>
                    <a:gd name="connsiteY54" fmla="*/ 876094 h 1036273"/>
                    <a:gd name="connsiteX55" fmla="*/ 148559 w 689974"/>
                    <a:gd name="connsiteY55" fmla="*/ 876094 h 1036273"/>
                    <a:gd name="connsiteX56" fmla="*/ 230808 w 689974"/>
                    <a:gd name="connsiteY56" fmla="*/ 698573 h 1036273"/>
                    <a:gd name="connsiteX57" fmla="*/ 230808 w 689974"/>
                    <a:gd name="connsiteY57" fmla="*/ 560529 h 1036273"/>
                    <a:gd name="connsiteX58" fmla="*/ 226055 w 689974"/>
                    <a:gd name="connsiteY58" fmla="*/ 562498 h 1036273"/>
                    <a:gd name="connsiteX59" fmla="*/ 217419 w 689974"/>
                    <a:gd name="connsiteY59" fmla="*/ 558921 h 1036273"/>
                    <a:gd name="connsiteX60" fmla="*/ 101520 w 689974"/>
                    <a:gd name="connsiteY60" fmla="*/ 750449 h 1036273"/>
                    <a:gd name="connsiteX61" fmla="*/ 97555 w 689974"/>
                    <a:gd name="connsiteY61" fmla="*/ 748160 h 1036273"/>
                    <a:gd name="connsiteX62" fmla="*/ 97200 w 689974"/>
                    <a:gd name="connsiteY62" fmla="*/ 748838 h 1036273"/>
                    <a:gd name="connsiteX63" fmla="*/ 98145 w 689974"/>
                    <a:gd name="connsiteY63" fmla="*/ 749275 h 1036273"/>
                    <a:gd name="connsiteX64" fmla="*/ 100423 w 689974"/>
                    <a:gd name="connsiteY64" fmla="*/ 755487 h 1036273"/>
                    <a:gd name="connsiteX65" fmla="*/ 89246 w 689974"/>
                    <a:gd name="connsiteY65" fmla="*/ 779607 h 1036273"/>
                    <a:gd name="connsiteX66" fmla="*/ 73400 w 689974"/>
                    <a:gd name="connsiteY66" fmla="*/ 785417 h 1036273"/>
                    <a:gd name="connsiteX67" fmla="*/ 67590 w 689974"/>
                    <a:gd name="connsiteY67" fmla="*/ 769572 h 1036273"/>
                    <a:gd name="connsiteX68" fmla="*/ 69809 w 689974"/>
                    <a:gd name="connsiteY68" fmla="*/ 764783 h 1036273"/>
                    <a:gd name="connsiteX69" fmla="*/ 35114 w 689974"/>
                    <a:gd name="connsiteY69" fmla="*/ 775614 h 1036273"/>
                    <a:gd name="connsiteX70" fmla="*/ 1236 w 689974"/>
                    <a:gd name="connsiteY70" fmla="*/ 757857 h 1036273"/>
                    <a:gd name="connsiteX71" fmla="*/ 18994 w 689974"/>
                    <a:gd name="connsiteY71" fmla="*/ 723978 h 1036273"/>
                    <a:gd name="connsiteX72" fmla="*/ 76446 w 689974"/>
                    <a:gd name="connsiteY72" fmla="*/ 706043 h 1036273"/>
                    <a:gd name="connsiteX73" fmla="*/ 83409 w 689974"/>
                    <a:gd name="connsiteY73" fmla="*/ 709692 h 1036273"/>
                    <a:gd name="connsiteX74" fmla="*/ 179703 w 689974"/>
                    <a:gd name="connsiteY74" fmla="*/ 534683 h 1036273"/>
                    <a:gd name="connsiteX75" fmla="*/ 176157 w 689974"/>
                    <a:gd name="connsiteY75" fmla="*/ 529423 h 1036273"/>
                    <a:gd name="connsiteX76" fmla="*/ 171901 w 689974"/>
                    <a:gd name="connsiteY76" fmla="*/ 508344 h 1036273"/>
                    <a:gd name="connsiteX77" fmla="*/ 226055 w 689974"/>
                    <a:gd name="connsiteY77" fmla="*/ 454190 h 1036273"/>
                    <a:gd name="connsiteX78" fmla="*/ 264348 w 689974"/>
                    <a:gd name="connsiteY78" fmla="*/ 470052 h 1036273"/>
                    <a:gd name="connsiteX79" fmla="*/ 268139 w 689974"/>
                    <a:gd name="connsiteY79" fmla="*/ 475676 h 1036273"/>
                    <a:gd name="connsiteX80" fmla="*/ 295591 w 689974"/>
                    <a:gd name="connsiteY80" fmla="*/ 464305 h 1036273"/>
                    <a:gd name="connsiteX81" fmla="*/ 300893 w 689974"/>
                    <a:gd name="connsiteY81" fmla="*/ 464305 h 1036273"/>
                    <a:gd name="connsiteX82" fmla="*/ 305119 w 689974"/>
                    <a:gd name="connsiteY82" fmla="*/ 418158 h 1036273"/>
                    <a:gd name="connsiteX83" fmla="*/ 262024 w 689974"/>
                    <a:gd name="connsiteY83" fmla="*/ 408785 h 1036273"/>
                    <a:gd name="connsiteX84" fmla="*/ 251031 w 689974"/>
                    <a:gd name="connsiteY84" fmla="*/ 401600 h 1036273"/>
                    <a:gd name="connsiteX85" fmla="*/ 226913 w 689974"/>
                    <a:gd name="connsiteY85" fmla="*/ 439800 h 1036273"/>
                    <a:gd name="connsiteX86" fmla="*/ 57233 w 689974"/>
                    <a:gd name="connsiteY86" fmla="*/ 430253 h 1036273"/>
                    <a:gd name="connsiteX87" fmla="*/ 99997 w 689974"/>
                    <a:gd name="connsiteY87" fmla="*/ 409179 h 1036273"/>
                    <a:gd name="connsiteX88" fmla="*/ 69832 w 689974"/>
                    <a:gd name="connsiteY88" fmla="*/ 401694 h 1036273"/>
                    <a:gd name="connsiteX89" fmla="*/ 28658 w 689974"/>
                    <a:gd name="connsiteY89" fmla="*/ 373104 h 1036273"/>
                    <a:gd name="connsiteX90" fmla="*/ 126590 w 689974"/>
                    <a:gd name="connsiteY90" fmla="*/ 310902 h 1036273"/>
                    <a:gd name="connsiteX91" fmla="*/ 151813 w 689974"/>
                    <a:gd name="connsiteY91" fmla="*/ 279449 h 1036273"/>
                    <a:gd name="connsiteX92" fmla="*/ 150282 w 689974"/>
                    <a:gd name="connsiteY92" fmla="*/ 276018 h 1036273"/>
                    <a:gd name="connsiteX93" fmla="*/ 141403 w 689974"/>
                    <a:gd name="connsiteY93" fmla="*/ 212752 h 1036273"/>
                    <a:gd name="connsiteX94" fmla="*/ 338898 w 689974"/>
                    <a:gd name="connsiteY94" fmla="*/ 0 h 1036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689974" h="1036273">
                      <a:moveTo>
                        <a:pt x="442729" y="391167"/>
                      </a:moveTo>
                      <a:lnTo>
                        <a:pt x="415772" y="408785"/>
                      </a:lnTo>
                      <a:lnTo>
                        <a:pt x="371416" y="418432"/>
                      </a:lnTo>
                      <a:lnTo>
                        <a:pt x="375617" y="464305"/>
                      </a:lnTo>
                      <a:lnTo>
                        <a:pt x="382205" y="464305"/>
                      </a:lnTo>
                      <a:lnTo>
                        <a:pt x="406422" y="474336"/>
                      </a:lnTo>
                      <a:lnTo>
                        <a:pt x="409311" y="470052"/>
                      </a:lnTo>
                      <a:cubicBezTo>
                        <a:pt x="419111" y="460252"/>
                        <a:pt x="432649" y="454190"/>
                        <a:pt x="447603" y="454190"/>
                      </a:cubicBezTo>
                      <a:lnTo>
                        <a:pt x="454836" y="457186"/>
                      </a:lnTo>
                      <a:lnTo>
                        <a:pt x="463842" y="441851"/>
                      </a:lnTo>
                      <a:lnTo>
                        <a:pt x="460431" y="438699"/>
                      </a:lnTo>
                      <a:cubicBezTo>
                        <a:pt x="451905" y="426371"/>
                        <a:pt x="445980" y="412235"/>
                        <a:pt x="442840" y="397181"/>
                      </a:cubicBezTo>
                      <a:close/>
                      <a:moveTo>
                        <a:pt x="338898" y="0"/>
                      </a:moveTo>
                      <a:cubicBezTo>
                        <a:pt x="447971" y="0"/>
                        <a:pt x="536393" y="95252"/>
                        <a:pt x="536393" y="212752"/>
                      </a:cubicBezTo>
                      <a:lnTo>
                        <a:pt x="527671" y="274902"/>
                      </a:lnTo>
                      <a:lnTo>
                        <a:pt x="532676" y="280612"/>
                      </a:lnTo>
                      <a:lnTo>
                        <a:pt x="544824" y="289528"/>
                      </a:lnTo>
                      <a:lnTo>
                        <a:pt x="587549" y="145021"/>
                      </a:lnTo>
                      <a:lnTo>
                        <a:pt x="578881" y="141431"/>
                      </a:lnTo>
                      <a:cubicBezTo>
                        <a:pt x="572921" y="135471"/>
                        <a:pt x="569234" y="127237"/>
                        <a:pt x="569234" y="118141"/>
                      </a:cubicBezTo>
                      <a:lnTo>
                        <a:pt x="569234" y="98126"/>
                      </a:lnTo>
                      <a:cubicBezTo>
                        <a:pt x="569234" y="90491"/>
                        <a:pt x="572328" y="83579"/>
                        <a:pt x="577332" y="78576"/>
                      </a:cubicBezTo>
                      <a:lnTo>
                        <a:pt x="587849" y="74220"/>
                      </a:lnTo>
                      <a:lnTo>
                        <a:pt x="587849" y="20140"/>
                      </a:lnTo>
                      <a:cubicBezTo>
                        <a:pt x="587849" y="13549"/>
                        <a:pt x="593192" y="8206"/>
                        <a:pt x="599783" y="8206"/>
                      </a:cubicBezTo>
                      <a:cubicBezTo>
                        <a:pt x="606374" y="8206"/>
                        <a:pt x="611717" y="13549"/>
                        <a:pt x="611717" y="20140"/>
                      </a:cubicBezTo>
                      <a:lnTo>
                        <a:pt x="611717" y="72241"/>
                      </a:lnTo>
                      <a:lnTo>
                        <a:pt x="627010" y="78576"/>
                      </a:lnTo>
                      <a:cubicBezTo>
                        <a:pt x="632013" y="83579"/>
                        <a:pt x="635108" y="90491"/>
                        <a:pt x="635108" y="98126"/>
                      </a:cubicBezTo>
                      <a:lnTo>
                        <a:pt x="635108" y="118141"/>
                      </a:lnTo>
                      <a:lnTo>
                        <a:pt x="628139" y="134967"/>
                      </a:lnTo>
                      <a:lnTo>
                        <a:pt x="584330" y="317032"/>
                      </a:lnTo>
                      <a:lnTo>
                        <a:pt x="632199" y="338072"/>
                      </a:lnTo>
                      <a:cubicBezTo>
                        <a:pt x="650730" y="343908"/>
                        <a:pt x="670069" y="347780"/>
                        <a:pt x="689974" y="349548"/>
                      </a:cubicBezTo>
                      <a:cubicBezTo>
                        <a:pt x="676850" y="372279"/>
                        <a:pt x="658484" y="389831"/>
                        <a:pt x="637797" y="401243"/>
                      </a:cubicBezTo>
                      <a:lnTo>
                        <a:pt x="610509" y="407376"/>
                      </a:lnTo>
                      <a:lnTo>
                        <a:pt x="655050" y="416223"/>
                      </a:lnTo>
                      <a:cubicBezTo>
                        <a:pt x="628802" y="461685"/>
                        <a:pt x="581586" y="486432"/>
                        <a:pt x="536771" y="482773"/>
                      </a:cubicBezTo>
                      <a:lnTo>
                        <a:pt x="504914" y="472871"/>
                      </a:lnTo>
                      <a:lnTo>
                        <a:pt x="497477" y="487229"/>
                      </a:lnTo>
                      <a:lnTo>
                        <a:pt x="497501" y="487265"/>
                      </a:lnTo>
                      <a:cubicBezTo>
                        <a:pt x="500242" y="493744"/>
                        <a:pt x="501757" y="500867"/>
                        <a:pt x="501757" y="508344"/>
                      </a:cubicBezTo>
                      <a:cubicBezTo>
                        <a:pt x="501757" y="538252"/>
                        <a:pt x="477511" y="562498"/>
                        <a:pt x="447603" y="562498"/>
                      </a:cubicBezTo>
                      <a:lnTo>
                        <a:pt x="446988" y="562243"/>
                      </a:lnTo>
                      <a:lnTo>
                        <a:pt x="446988" y="701348"/>
                      </a:lnTo>
                      <a:lnTo>
                        <a:pt x="527951" y="876094"/>
                      </a:lnTo>
                      <a:lnTo>
                        <a:pt x="436231" y="876094"/>
                      </a:lnTo>
                      <a:lnTo>
                        <a:pt x="527343" y="1035854"/>
                      </a:lnTo>
                      <a:lnTo>
                        <a:pt x="526682" y="1036273"/>
                      </a:lnTo>
                      <a:lnTo>
                        <a:pt x="481104" y="1036273"/>
                      </a:lnTo>
                      <a:lnTo>
                        <a:pt x="368513" y="876094"/>
                      </a:lnTo>
                      <a:lnTo>
                        <a:pt x="336226" y="876094"/>
                      </a:lnTo>
                      <a:lnTo>
                        <a:pt x="327158" y="1036273"/>
                      </a:lnTo>
                      <a:lnTo>
                        <a:pt x="289047" y="1036273"/>
                      </a:lnTo>
                      <a:lnTo>
                        <a:pt x="279979" y="876094"/>
                      </a:lnTo>
                      <a:lnTo>
                        <a:pt x="148559" y="876094"/>
                      </a:lnTo>
                      <a:lnTo>
                        <a:pt x="230808" y="698573"/>
                      </a:lnTo>
                      <a:lnTo>
                        <a:pt x="230808" y="560529"/>
                      </a:lnTo>
                      <a:lnTo>
                        <a:pt x="226055" y="562498"/>
                      </a:lnTo>
                      <a:lnTo>
                        <a:pt x="217419" y="558921"/>
                      </a:lnTo>
                      <a:lnTo>
                        <a:pt x="101520" y="750449"/>
                      </a:lnTo>
                      <a:lnTo>
                        <a:pt x="97555" y="748160"/>
                      </a:lnTo>
                      <a:lnTo>
                        <a:pt x="97200" y="748838"/>
                      </a:lnTo>
                      <a:lnTo>
                        <a:pt x="98145" y="749275"/>
                      </a:lnTo>
                      <a:cubicBezTo>
                        <a:pt x="100490" y="750362"/>
                        <a:pt x="101509" y="753142"/>
                        <a:pt x="100423" y="755487"/>
                      </a:cubicBezTo>
                      <a:lnTo>
                        <a:pt x="89246" y="779607"/>
                      </a:lnTo>
                      <a:cubicBezTo>
                        <a:pt x="86475" y="785587"/>
                        <a:pt x="79381" y="788188"/>
                        <a:pt x="73400" y="785417"/>
                      </a:cubicBezTo>
                      <a:cubicBezTo>
                        <a:pt x="67420" y="782646"/>
                        <a:pt x="64819" y="775552"/>
                        <a:pt x="67590" y="769572"/>
                      </a:cubicBezTo>
                      <a:lnTo>
                        <a:pt x="69809" y="764783"/>
                      </a:lnTo>
                      <a:lnTo>
                        <a:pt x="35114" y="775614"/>
                      </a:lnTo>
                      <a:cubicBezTo>
                        <a:pt x="20855" y="780066"/>
                        <a:pt x="5688" y="772116"/>
                        <a:pt x="1236" y="757857"/>
                      </a:cubicBezTo>
                      <a:cubicBezTo>
                        <a:pt x="-3216" y="743597"/>
                        <a:pt x="4735" y="728430"/>
                        <a:pt x="18994" y="723978"/>
                      </a:cubicBezTo>
                      <a:cubicBezTo>
                        <a:pt x="38144" y="718000"/>
                        <a:pt x="57296" y="712022"/>
                        <a:pt x="76446" y="706043"/>
                      </a:cubicBezTo>
                      <a:lnTo>
                        <a:pt x="83409" y="709692"/>
                      </a:lnTo>
                      <a:lnTo>
                        <a:pt x="179703" y="534683"/>
                      </a:lnTo>
                      <a:lnTo>
                        <a:pt x="176157" y="529423"/>
                      </a:lnTo>
                      <a:cubicBezTo>
                        <a:pt x="173416" y="522944"/>
                        <a:pt x="171901" y="515821"/>
                        <a:pt x="171901" y="508344"/>
                      </a:cubicBezTo>
                      <a:cubicBezTo>
                        <a:pt x="171901" y="478436"/>
                        <a:pt x="196147" y="454190"/>
                        <a:pt x="226055" y="454190"/>
                      </a:cubicBezTo>
                      <a:cubicBezTo>
                        <a:pt x="241009" y="454190"/>
                        <a:pt x="254548" y="460252"/>
                        <a:pt x="264348" y="470052"/>
                      </a:cubicBezTo>
                      <a:lnTo>
                        <a:pt x="268139" y="475676"/>
                      </a:lnTo>
                      <a:lnTo>
                        <a:pt x="295591" y="464305"/>
                      </a:lnTo>
                      <a:lnTo>
                        <a:pt x="300893" y="464305"/>
                      </a:lnTo>
                      <a:lnTo>
                        <a:pt x="305119" y="418158"/>
                      </a:lnTo>
                      <a:lnTo>
                        <a:pt x="262024" y="408785"/>
                      </a:lnTo>
                      <a:lnTo>
                        <a:pt x="251031" y="401600"/>
                      </a:lnTo>
                      <a:lnTo>
                        <a:pt x="226913" y="439800"/>
                      </a:lnTo>
                      <a:cubicBezTo>
                        <a:pt x="182694" y="484020"/>
                        <a:pt x="106725" y="479746"/>
                        <a:pt x="57233" y="430253"/>
                      </a:cubicBezTo>
                      <a:lnTo>
                        <a:pt x="99997" y="409179"/>
                      </a:lnTo>
                      <a:lnTo>
                        <a:pt x="69832" y="401694"/>
                      </a:lnTo>
                      <a:cubicBezTo>
                        <a:pt x="55059" y="395024"/>
                        <a:pt x="41031" y="385477"/>
                        <a:pt x="28658" y="373104"/>
                      </a:cubicBezTo>
                      <a:cubicBezTo>
                        <a:pt x="66197" y="359386"/>
                        <a:pt x="99371" y="338122"/>
                        <a:pt x="126590" y="310902"/>
                      </a:cubicBezTo>
                      <a:lnTo>
                        <a:pt x="151813" y="279449"/>
                      </a:lnTo>
                      <a:lnTo>
                        <a:pt x="150282" y="276018"/>
                      </a:lnTo>
                      <a:cubicBezTo>
                        <a:pt x="144512" y="256033"/>
                        <a:pt x="141403" y="234784"/>
                        <a:pt x="141403" y="212752"/>
                      </a:cubicBezTo>
                      <a:cubicBezTo>
                        <a:pt x="141403" y="95252"/>
                        <a:pt x="229825" y="0"/>
                        <a:pt x="33889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BBA9FA64-A0E0-4639-9A69-3CE19C8C391F}"/>
                    </a:ext>
                  </a:extLst>
                </p:cNvPr>
                <p:cNvSpPr/>
                <p:nvPr/>
              </p:nvSpPr>
              <p:spPr bwMode="auto">
                <a:xfrm>
                  <a:off x="9844226" y="-46186"/>
                  <a:ext cx="180020" cy="13625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5884154A-0261-4710-B10D-E23A013214E5}"/>
                  </a:ext>
                </a:extLst>
              </p:cNvPr>
              <p:cNvGrpSpPr/>
              <p:nvPr/>
            </p:nvGrpSpPr>
            <p:grpSpPr>
              <a:xfrm>
                <a:off x="7147907" y="70399"/>
                <a:ext cx="347785" cy="522339"/>
                <a:chOff x="9595338" y="-282409"/>
                <a:chExt cx="689974" cy="1036273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D87E0598-7ED0-4B5F-8940-F55E7B635586}"/>
                    </a:ext>
                  </a:extLst>
                </p:cNvPr>
                <p:cNvSpPr/>
                <p:nvPr/>
              </p:nvSpPr>
              <p:spPr bwMode="auto">
                <a:xfrm>
                  <a:off x="9595338" y="-282409"/>
                  <a:ext cx="689974" cy="1036273"/>
                </a:xfrm>
                <a:custGeom>
                  <a:avLst/>
                  <a:gdLst>
                    <a:gd name="connsiteX0" fmla="*/ 442729 w 689974"/>
                    <a:gd name="connsiteY0" fmla="*/ 391167 h 1036273"/>
                    <a:gd name="connsiteX1" fmla="*/ 415772 w 689974"/>
                    <a:gd name="connsiteY1" fmla="*/ 408785 h 1036273"/>
                    <a:gd name="connsiteX2" fmla="*/ 371416 w 689974"/>
                    <a:gd name="connsiteY2" fmla="*/ 418432 h 1036273"/>
                    <a:gd name="connsiteX3" fmla="*/ 375617 w 689974"/>
                    <a:gd name="connsiteY3" fmla="*/ 464305 h 1036273"/>
                    <a:gd name="connsiteX4" fmla="*/ 382205 w 689974"/>
                    <a:gd name="connsiteY4" fmla="*/ 464305 h 1036273"/>
                    <a:gd name="connsiteX5" fmla="*/ 406422 w 689974"/>
                    <a:gd name="connsiteY5" fmla="*/ 474336 h 1036273"/>
                    <a:gd name="connsiteX6" fmla="*/ 409311 w 689974"/>
                    <a:gd name="connsiteY6" fmla="*/ 470052 h 1036273"/>
                    <a:gd name="connsiteX7" fmla="*/ 447603 w 689974"/>
                    <a:gd name="connsiteY7" fmla="*/ 454190 h 1036273"/>
                    <a:gd name="connsiteX8" fmla="*/ 454836 w 689974"/>
                    <a:gd name="connsiteY8" fmla="*/ 457186 h 1036273"/>
                    <a:gd name="connsiteX9" fmla="*/ 463842 w 689974"/>
                    <a:gd name="connsiteY9" fmla="*/ 441851 h 1036273"/>
                    <a:gd name="connsiteX10" fmla="*/ 460431 w 689974"/>
                    <a:gd name="connsiteY10" fmla="*/ 438699 h 1036273"/>
                    <a:gd name="connsiteX11" fmla="*/ 442840 w 689974"/>
                    <a:gd name="connsiteY11" fmla="*/ 397181 h 1036273"/>
                    <a:gd name="connsiteX12" fmla="*/ 338898 w 689974"/>
                    <a:gd name="connsiteY12" fmla="*/ 0 h 1036273"/>
                    <a:gd name="connsiteX13" fmla="*/ 536393 w 689974"/>
                    <a:gd name="connsiteY13" fmla="*/ 212752 h 1036273"/>
                    <a:gd name="connsiteX14" fmla="*/ 527671 w 689974"/>
                    <a:gd name="connsiteY14" fmla="*/ 274902 h 1036273"/>
                    <a:gd name="connsiteX15" fmla="*/ 532676 w 689974"/>
                    <a:gd name="connsiteY15" fmla="*/ 280612 h 1036273"/>
                    <a:gd name="connsiteX16" fmla="*/ 544824 w 689974"/>
                    <a:gd name="connsiteY16" fmla="*/ 289528 h 1036273"/>
                    <a:gd name="connsiteX17" fmla="*/ 587549 w 689974"/>
                    <a:gd name="connsiteY17" fmla="*/ 145021 h 1036273"/>
                    <a:gd name="connsiteX18" fmla="*/ 578881 w 689974"/>
                    <a:gd name="connsiteY18" fmla="*/ 141431 h 1036273"/>
                    <a:gd name="connsiteX19" fmla="*/ 569234 w 689974"/>
                    <a:gd name="connsiteY19" fmla="*/ 118141 h 1036273"/>
                    <a:gd name="connsiteX20" fmla="*/ 569234 w 689974"/>
                    <a:gd name="connsiteY20" fmla="*/ 98126 h 1036273"/>
                    <a:gd name="connsiteX21" fmla="*/ 577332 w 689974"/>
                    <a:gd name="connsiteY21" fmla="*/ 78576 h 1036273"/>
                    <a:gd name="connsiteX22" fmla="*/ 587849 w 689974"/>
                    <a:gd name="connsiteY22" fmla="*/ 74220 h 1036273"/>
                    <a:gd name="connsiteX23" fmla="*/ 587849 w 689974"/>
                    <a:gd name="connsiteY23" fmla="*/ 20140 h 1036273"/>
                    <a:gd name="connsiteX24" fmla="*/ 599783 w 689974"/>
                    <a:gd name="connsiteY24" fmla="*/ 8206 h 1036273"/>
                    <a:gd name="connsiteX25" fmla="*/ 611717 w 689974"/>
                    <a:gd name="connsiteY25" fmla="*/ 20140 h 1036273"/>
                    <a:gd name="connsiteX26" fmla="*/ 611717 w 689974"/>
                    <a:gd name="connsiteY26" fmla="*/ 72241 h 1036273"/>
                    <a:gd name="connsiteX27" fmla="*/ 627010 w 689974"/>
                    <a:gd name="connsiteY27" fmla="*/ 78576 h 1036273"/>
                    <a:gd name="connsiteX28" fmla="*/ 635108 w 689974"/>
                    <a:gd name="connsiteY28" fmla="*/ 98126 h 1036273"/>
                    <a:gd name="connsiteX29" fmla="*/ 635108 w 689974"/>
                    <a:gd name="connsiteY29" fmla="*/ 118141 h 1036273"/>
                    <a:gd name="connsiteX30" fmla="*/ 628139 w 689974"/>
                    <a:gd name="connsiteY30" fmla="*/ 134967 h 1036273"/>
                    <a:gd name="connsiteX31" fmla="*/ 584330 w 689974"/>
                    <a:gd name="connsiteY31" fmla="*/ 317032 h 1036273"/>
                    <a:gd name="connsiteX32" fmla="*/ 632199 w 689974"/>
                    <a:gd name="connsiteY32" fmla="*/ 338072 h 1036273"/>
                    <a:gd name="connsiteX33" fmla="*/ 689974 w 689974"/>
                    <a:gd name="connsiteY33" fmla="*/ 349548 h 1036273"/>
                    <a:gd name="connsiteX34" fmla="*/ 637797 w 689974"/>
                    <a:gd name="connsiteY34" fmla="*/ 401243 h 1036273"/>
                    <a:gd name="connsiteX35" fmla="*/ 610509 w 689974"/>
                    <a:gd name="connsiteY35" fmla="*/ 407376 h 1036273"/>
                    <a:gd name="connsiteX36" fmla="*/ 655050 w 689974"/>
                    <a:gd name="connsiteY36" fmla="*/ 416223 h 1036273"/>
                    <a:gd name="connsiteX37" fmla="*/ 536771 w 689974"/>
                    <a:gd name="connsiteY37" fmla="*/ 482773 h 1036273"/>
                    <a:gd name="connsiteX38" fmla="*/ 504914 w 689974"/>
                    <a:gd name="connsiteY38" fmla="*/ 472871 h 1036273"/>
                    <a:gd name="connsiteX39" fmla="*/ 497477 w 689974"/>
                    <a:gd name="connsiteY39" fmla="*/ 487229 h 1036273"/>
                    <a:gd name="connsiteX40" fmla="*/ 497501 w 689974"/>
                    <a:gd name="connsiteY40" fmla="*/ 487265 h 1036273"/>
                    <a:gd name="connsiteX41" fmla="*/ 501757 w 689974"/>
                    <a:gd name="connsiteY41" fmla="*/ 508344 h 1036273"/>
                    <a:gd name="connsiteX42" fmla="*/ 447603 w 689974"/>
                    <a:gd name="connsiteY42" fmla="*/ 562498 h 1036273"/>
                    <a:gd name="connsiteX43" fmla="*/ 446988 w 689974"/>
                    <a:gd name="connsiteY43" fmla="*/ 562243 h 1036273"/>
                    <a:gd name="connsiteX44" fmla="*/ 446988 w 689974"/>
                    <a:gd name="connsiteY44" fmla="*/ 701348 h 1036273"/>
                    <a:gd name="connsiteX45" fmla="*/ 527951 w 689974"/>
                    <a:gd name="connsiteY45" fmla="*/ 876094 h 1036273"/>
                    <a:gd name="connsiteX46" fmla="*/ 436231 w 689974"/>
                    <a:gd name="connsiteY46" fmla="*/ 876094 h 1036273"/>
                    <a:gd name="connsiteX47" fmla="*/ 527343 w 689974"/>
                    <a:gd name="connsiteY47" fmla="*/ 1035854 h 1036273"/>
                    <a:gd name="connsiteX48" fmla="*/ 526682 w 689974"/>
                    <a:gd name="connsiteY48" fmla="*/ 1036273 h 1036273"/>
                    <a:gd name="connsiteX49" fmla="*/ 481104 w 689974"/>
                    <a:gd name="connsiteY49" fmla="*/ 1036273 h 1036273"/>
                    <a:gd name="connsiteX50" fmla="*/ 368513 w 689974"/>
                    <a:gd name="connsiteY50" fmla="*/ 876094 h 1036273"/>
                    <a:gd name="connsiteX51" fmla="*/ 336226 w 689974"/>
                    <a:gd name="connsiteY51" fmla="*/ 876094 h 1036273"/>
                    <a:gd name="connsiteX52" fmla="*/ 327158 w 689974"/>
                    <a:gd name="connsiteY52" fmla="*/ 1036273 h 1036273"/>
                    <a:gd name="connsiteX53" fmla="*/ 289047 w 689974"/>
                    <a:gd name="connsiteY53" fmla="*/ 1036273 h 1036273"/>
                    <a:gd name="connsiteX54" fmla="*/ 279979 w 689974"/>
                    <a:gd name="connsiteY54" fmla="*/ 876094 h 1036273"/>
                    <a:gd name="connsiteX55" fmla="*/ 148559 w 689974"/>
                    <a:gd name="connsiteY55" fmla="*/ 876094 h 1036273"/>
                    <a:gd name="connsiteX56" fmla="*/ 230808 w 689974"/>
                    <a:gd name="connsiteY56" fmla="*/ 698573 h 1036273"/>
                    <a:gd name="connsiteX57" fmla="*/ 230808 w 689974"/>
                    <a:gd name="connsiteY57" fmla="*/ 560529 h 1036273"/>
                    <a:gd name="connsiteX58" fmla="*/ 226055 w 689974"/>
                    <a:gd name="connsiteY58" fmla="*/ 562498 h 1036273"/>
                    <a:gd name="connsiteX59" fmla="*/ 217419 w 689974"/>
                    <a:gd name="connsiteY59" fmla="*/ 558921 h 1036273"/>
                    <a:gd name="connsiteX60" fmla="*/ 101520 w 689974"/>
                    <a:gd name="connsiteY60" fmla="*/ 750449 h 1036273"/>
                    <a:gd name="connsiteX61" fmla="*/ 97555 w 689974"/>
                    <a:gd name="connsiteY61" fmla="*/ 748160 h 1036273"/>
                    <a:gd name="connsiteX62" fmla="*/ 97200 w 689974"/>
                    <a:gd name="connsiteY62" fmla="*/ 748838 h 1036273"/>
                    <a:gd name="connsiteX63" fmla="*/ 98145 w 689974"/>
                    <a:gd name="connsiteY63" fmla="*/ 749275 h 1036273"/>
                    <a:gd name="connsiteX64" fmla="*/ 100423 w 689974"/>
                    <a:gd name="connsiteY64" fmla="*/ 755487 h 1036273"/>
                    <a:gd name="connsiteX65" fmla="*/ 89246 w 689974"/>
                    <a:gd name="connsiteY65" fmla="*/ 779607 h 1036273"/>
                    <a:gd name="connsiteX66" fmla="*/ 73400 w 689974"/>
                    <a:gd name="connsiteY66" fmla="*/ 785417 h 1036273"/>
                    <a:gd name="connsiteX67" fmla="*/ 67590 w 689974"/>
                    <a:gd name="connsiteY67" fmla="*/ 769572 h 1036273"/>
                    <a:gd name="connsiteX68" fmla="*/ 69809 w 689974"/>
                    <a:gd name="connsiteY68" fmla="*/ 764783 h 1036273"/>
                    <a:gd name="connsiteX69" fmla="*/ 35114 w 689974"/>
                    <a:gd name="connsiteY69" fmla="*/ 775614 h 1036273"/>
                    <a:gd name="connsiteX70" fmla="*/ 1236 w 689974"/>
                    <a:gd name="connsiteY70" fmla="*/ 757857 h 1036273"/>
                    <a:gd name="connsiteX71" fmla="*/ 18994 w 689974"/>
                    <a:gd name="connsiteY71" fmla="*/ 723978 h 1036273"/>
                    <a:gd name="connsiteX72" fmla="*/ 76446 w 689974"/>
                    <a:gd name="connsiteY72" fmla="*/ 706043 h 1036273"/>
                    <a:gd name="connsiteX73" fmla="*/ 83409 w 689974"/>
                    <a:gd name="connsiteY73" fmla="*/ 709692 h 1036273"/>
                    <a:gd name="connsiteX74" fmla="*/ 179703 w 689974"/>
                    <a:gd name="connsiteY74" fmla="*/ 534683 h 1036273"/>
                    <a:gd name="connsiteX75" fmla="*/ 176157 w 689974"/>
                    <a:gd name="connsiteY75" fmla="*/ 529423 h 1036273"/>
                    <a:gd name="connsiteX76" fmla="*/ 171901 w 689974"/>
                    <a:gd name="connsiteY76" fmla="*/ 508344 h 1036273"/>
                    <a:gd name="connsiteX77" fmla="*/ 226055 w 689974"/>
                    <a:gd name="connsiteY77" fmla="*/ 454190 h 1036273"/>
                    <a:gd name="connsiteX78" fmla="*/ 264348 w 689974"/>
                    <a:gd name="connsiteY78" fmla="*/ 470052 h 1036273"/>
                    <a:gd name="connsiteX79" fmla="*/ 268139 w 689974"/>
                    <a:gd name="connsiteY79" fmla="*/ 475676 h 1036273"/>
                    <a:gd name="connsiteX80" fmla="*/ 295591 w 689974"/>
                    <a:gd name="connsiteY80" fmla="*/ 464305 h 1036273"/>
                    <a:gd name="connsiteX81" fmla="*/ 300893 w 689974"/>
                    <a:gd name="connsiteY81" fmla="*/ 464305 h 1036273"/>
                    <a:gd name="connsiteX82" fmla="*/ 305119 w 689974"/>
                    <a:gd name="connsiteY82" fmla="*/ 418158 h 1036273"/>
                    <a:gd name="connsiteX83" fmla="*/ 262024 w 689974"/>
                    <a:gd name="connsiteY83" fmla="*/ 408785 h 1036273"/>
                    <a:gd name="connsiteX84" fmla="*/ 251031 w 689974"/>
                    <a:gd name="connsiteY84" fmla="*/ 401600 h 1036273"/>
                    <a:gd name="connsiteX85" fmla="*/ 226913 w 689974"/>
                    <a:gd name="connsiteY85" fmla="*/ 439800 h 1036273"/>
                    <a:gd name="connsiteX86" fmla="*/ 57233 w 689974"/>
                    <a:gd name="connsiteY86" fmla="*/ 430253 h 1036273"/>
                    <a:gd name="connsiteX87" fmla="*/ 99997 w 689974"/>
                    <a:gd name="connsiteY87" fmla="*/ 409179 h 1036273"/>
                    <a:gd name="connsiteX88" fmla="*/ 69832 w 689974"/>
                    <a:gd name="connsiteY88" fmla="*/ 401694 h 1036273"/>
                    <a:gd name="connsiteX89" fmla="*/ 28658 w 689974"/>
                    <a:gd name="connsiteY89" fmla="*/ 373104 h 1036273"/>
                    <a:gd name="connsiteX90" fmla="*/ 126590 w 689974"/>
                    <a:gd name="connsiteY90" fmla="*/ 310902 h 1036273"/>
                    <a:gd name="connsiteX91" fmla="*/ 151813 w 689974"/>
                    <a:gd name="connsiteY91" fmla="*/ 279449 h 1036273"/>
                    <a:gd name="connsiteX92" fmla="*/ 150282 w 689974"/>
                    <a:gd name="connsiteY92" fmla="*/ 276018 h 1036273"/>
                    <a:gd name="connsiteX93" fmla="*/ 141403 w 689974"/>
                    <a:gd name="connsiteY93" fmla="*/ 212752 h 1036273"/>
                    <a:gd name="connsiteX94" fmla="*/ 338898 w 689974"/>
                    <a:gd name="connsiteY94" fmla="*/ 0 h 1036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689974" h="1036273">
                      <a:moveTo>
                        <a:pt x="442729" y="391167"/>
                      </a:moveTo>
                      <a:lnTo>
                        <a:pt x="415772" y="408785"/>
                      </a:lnTo>
                      <a:lnTo>
                        <a:pt x="371416" y="418432"/>
                      </a:lnTo>
                      <a:lnTo>
                        <a:pt x="375617" y="464305"/>
                      </a:lnTo>
                      <a:lnTo>
                        <a:pt x="382205" y="464305"/>
                      </a:lnTo>
                      <a:lnTo>
                        <a:pt x="406422" y="474336"/>
                      </a:lnTo>
                      <a:lnTo>
                        <a:pt x="409311" y="470052"/>
                      </a:lnTo>
                      <a:cubicBezTo>
                        <a:pt x="419111" y="460252"/>
                        <a:pt x="432649" y="454190"/>
                        <a:pt x="447603" y="454190"/>
                      </a:cubicBezTo>
                      <a:lnTo>
                        <a:pt x="454836" y="457186"/>
                      </a:lnTo>
                      <a:lnTo>
                        <a:pt x="463842" y="441851"/>
                      </a:lnTo>
                      <a:lnTo>
                        <a:pt x="460431" y="438699"/>
                      </a:lnTo>
                      <a:cubicBezTo>
                        <a:pt x="451905" y="426371"/>
                        <a:pt x="445980" y="412235"/>
                        <a:pt x="442840" y="397181"/>
                      </a:cubicBezTo>
                      <a:close/>
                      <a:moveTo>
                        <a:pt x="338898" y="0"/>
                      </a:moveTo>
                      <a:cubicBezTo>
                        <a:pt x="447971" y="0"/>
                        <a:pt x="536393" y="95252"/>
                        <a:pt x="536393" y="212752"/>
                      </a:cubicBezTo>
                      <a:lnTo>
                        <a:pt x="527671" y="274902"/>
                      </a:lnTo>
                      <a:lnTo>
                        <a:pt x="532676" y="280612"/>
                      </a:lnTo>
                      <a:lnTo>
                        <a:pt x="544824" y="289528"/>
                      </a:lnTo>
                      <a:lnTo>
                        <a:pt x="587549" y="145021"/>
                      </a:lnTo>
                      <a:lnTo>
                        <a:pt x="578881" y="141431"/>
                      </a:lnTo>
                      <a:cubicBezTo>
                        <a:pt x="572921" y="135471"/>
                        <a:pt x="569234" y="127237"/>
                        <a:pt x="569234" y="118141"/>
                      </a:cubicBezTo>
                      <a:lnTo>
                        <a:pt x="569234" y="98126"/>
                      </a:lnTo>
                      <a:cubicBezTo>
                        <a:pt x="569234" y="90491"/>
                        <a:pt x="572328" y="83579"/>
                        <a:pt x="577332" y="78576"/>
                      </a:cubicBezTo>
                      <a:lnTo>
                        <a:pt x="587849" y="74220"/>
                      </a:lnTo>
                      <a:lnTo>
                        <a:pt x="587849" y="20140"/>
                      </a:lnTo>
                      <a:cubicBezTo>
                        <a:pt x="587849" y="13549"/>
                        <a:pt x="593192" y="8206"/>
                        <a:pt x="599783" y="8206"/>
                      </a:cubicBezTo>
                      <a:cubicBezTo>
                        <a:pt x="606374" y="8206"/>
                        <a:pt x="611717" y="13549"/>
                        <a:pt x="611717" y="20140"/>
                      </a:cubicBezTo>
                      <a:lnTo>
                        <a:pt x="611717" y="72241"/>
                      </a:lnTo>
                      <a:lnTo>
                        <a:pt x="627010" y="78576"/>
                      </a:lnTo>
                      <a:cubicBezTo>
                        <a:pt x="632013" y="83579"/>
                        <a:pt x="635108" y="90491"/>
                        <a:pt x="635108" y="98126"/>
                      </a:cubicBezTo>
                      <a:lnTo>
                        <a:pt x="635108" y="118141"/>
                      </a:lnTo>
                      <a:lnTo>
                        <a:pt x="628139" y="134967"/>
                      </a:lnTo>
                      <a:lnTo>
                        <a:pt x="584330" y="317032"/>
                      </a:lnTo>
                      <a:lnTo>
                        <a:pt x="632199" y="338072"/>
                      </a:lnTo>
                      <a:cubicBezTo>
                        <a:pt x="650730" y="343908"/>
                        <a:pt x="670069" y="347780"/>
                        <a:pt x="689974" y="349548"/>
                      </a:cubicBezTo>
                      <a:cubicBezTo>
                        <a:pt x="676850" y="372279"/>
                        <a:pt x="658484" y="389831"/>
                        <a:pt x="637797" y="401243"/>
                      </a:cubicBezTo>
                      <a:lnTo>
                        <a:pt x="610509" y="407376"/>
                      </a:lnTo>
                      <a:lnTo>
                        <a:pt x="655050" y="416223"/>
                      </a:lnTo>
                      <a:cubicBezTo>
                        <a:pt x="628802" y="461685"/>
                        <a:pt x="581586" y="486432"/>
                        <a:pt x="536771" y="482773"/>
                      </a:cubicBezTo>
                      <a:lnTo>
                        <a:pt x="504914" y="472871"/>
                      </a:lnTo>
                      <a:lnTo>
                        <a:pt x="497477" y="487229"/>
                      </a:lnTo>
                      <a:lnTo>
                        <a:pt x="497501" y="487265"/>
                      </a:lnTo>
                      <a:cubicBezTo>
                        <a:pt x="500242" y="493744"/>
                        <a:pt x="501757" y="500867"/>
                        <a:pt x="501757" y="508344"/>
                      </a:cubicBezTo>
                      <a:cubicBezTo>
                        <a:pt x="501757" y="538252"/>
                        <a:pt x="477511" y="562498"/>
                        <a:pt x="447603" y="562498"/>
                      </a:cubicBezTo>
                      <a:lnTo>
                        <a:pt x="446988" y="562243"/>
                      </a:lnTo>
                      <a:lnTo>
                        <a:pt x="446988" y="701348"/>
                      </a:lnTo>
                      <a:lnTo>
                        <a:pt x="527951" y="876094"/>
                      </a:lnTo>
                      <a:lnTo>
                        <a:pt x="436231" y="876094"/>
                      </a:lnTo>
                      <a:lnTo>
                        <a:pt x="527343" y="1035854"/>
                      </a:lnTo>
                      <a:lnTo>
                        <a:pt x="526682" y="1036273"/>
                      </a:lnTo>
                      <a:lnTo>
                        <a:pt x="481104" y="1036273"/>
                      </a:lnTo>
                      <a:lnTo>
                        <a:pt x="368513" y="876094"/>
                      </a:lnTo>
                      <a:lnTo>
                        <a:pt x="336226" y="876094"/>
                      </a:lnTo>
                      <a:lnTo>
                        <a:pt x="327158" y="1036273"/>
                      </a:lnTo>
                      <a:lnTo>
                        <a:pt x="289047" y="1036273"/>
                      </a:lnTo>
                      <a:lnTo>
                        <a:pt x="279979" y="876094"/>
                      </a:lnTo>
                      <a:lnTo>
                        <a:pt x="148559" y="876094"/>
                      </a:lnTo>
                      <a:lnTo>
                        <a:pt x="230808" y="698573"/>
                      </a:lnTo>
                      <a:lnTo>
                        <a:pt x="230808" y="560529"/>
                      </a:lnTo>
                      <a:lnTo>
                        <a:pt x="226055" y="562498"/>
                      </a:lnTo>
                      <a:lnTo>
                        <a:pt x="217419" y="558921"/>
                      </a:lnTo>
                      <a:lnTo>
                        <a:pt x="101520" y="750449"/>
                      </a:lnTo>
                      <a:lnTo>
                        <a:pt x="97555" y="748160"/>
                      </a:lnTo>
                      <a:lnTo>
                        <a:pt x="97200" y="748838"/>
                      </a:lnTo>
                      <a:lnTo>
                        <a:pt x="98145" y="749275"/>
                      </a:lnTo>
                      <a:cubicBezTo>
                        <a:pt x="100490" y="750362"/>
                        <a:pt x="101509" y="753142"/>
                        <a:pt x="100423" y="755487"/>
                      </a:cubicBezTo>
                      <a:lnTo>
                        <a:pt x="89246" y="779607"/>
                      </a:lnTo>
                      <a:cubicBezTo>
                        <a:pt x="86475" y="785587"/>
                        <a:pt x="79381" y="788188"/>
                        <a:pt x="73400" y="785417"/>
                      </a:cubicBezTo>
                      <a:cubicBezTo>
                        <a:pt x="67420" y="782646"/>
                        <a:pt x="64819" y="775552"/>
                        <a:pt x="67590" y="769572"/>
                      </a:cubicBezTo>
                      <a:lnTo>
                        <a:pt x="69809" y="764783"/>
                      </a:lnTo>
                      <a:lnTo>
                        <a:pt x="35114" y="775614"/>
                      </a:lnTo>
                      <a:cubicBezTo>
                        <a:pt x="20855" y="780066"/>
                        <a:pt x="5688" y="772116"/>
                        <a:pt x="1236" y="757857"/>
                      </a:cubicBezTo>
                      <a:cubicBezTo>
                        <a:pt x="-3216" y="743597"/>
                        <a:pt x="4735" y="728430"/>
                        <a:pt x="18994" y="723978"/>
                      </a:cubicBezTo>
                      <a:cubicBezTo>
                        <a:pt x="38144" y="718000"/>
                        <a:pt x="57296" y="712022"/>
                        <a:pt x="76446" y="706043"/>
                      </a:cubicBezTo>
                      <a:lnTo>
                        <a:pt x="83409" y="709692"/>
                      </a:lnTo>
                      <a:lnTo>
                        <a:pt x="179703" y="534683"/>
                      </a:lnTo>
                      <a:lnTo>
                        <a:pt x="176157" y="529423"/>
                      </a:lnTo>
                      <a:cubicBezTo>
                        <a:pt x="173416" y="522944"/>
                        <a:pt x="171901" y="515821"/>
                        <a:pt x="171901" y="508344"/>
                      </a:cubicBezTo>
                      <a:cubicBezTo>
                        <a:pt x="171901" y="478436"/>
                        <a:pt x="196147" y="454190"/>
                        <a:pt x="226055" y="454190"/>
                      </a:cubicBezTo>
                      <a:cubicBezTo>
                        <a:pt x="241009" y="454190"/>
                        <a:pt x="254548" y="460252"/>
                        <a:pt x="264348" y="470052"/>
                      </a:cubicBezTo>
                      <a:lnTo>
                        <a:pt x="268139" y="475676"/>
                      </a:lnTo>
                      <a:lnTo>
                        <a:pt x="295591" y="464305"/>
                      </a:lnTo>
                      <a:lnTo>
                        <a:pt x="300893" y="464305"/>
                      </a:lnTo>
                      <a:lnTo>
                        <a:pt x="305119" y="418158"/>
                      </a:lnTo>
                      <a:lnTo>
                        <a:pt x="262024" y="408785"/>
                      </a:lnTo>
                      <a:lnTo>
                        <a:pt x="251031" y="401600"/>
                      </a:lnTo>
                      <a:lnTo>
                        <a:pt x="226913" y="439800"/>
                      </a:lnTo>
                      <a:cubicBezTo>
                        <a:pt x="182694" y="484020"/>
                        <a:pt x="106725" y="479746"/>
                        <a:pt x="57233" y="430253"/>
                      </a:cubicBezTo>
                      <a:lnTo>
                        <a:pt x="99997" y="409179"/>
                      </a:lnTo>
                      <a:lnTo>
                        <a:pt x="69832" y="401694"/>
                      </a:lnTo>
                      <a:cubicBezTo>
                        <a:pt x="55059" y="395024"/>
                        <a:pt x="41031" y="385477"/>
                        <a:pt x="28658" y="373104"/>
                      </a:cubicBezTo>
                      <a:cubicBezTo>
                        <a:pt x="66197" y="359386"/>
                        <a:pt x="99371" y="338122"/>
                        <a:pt x="126590" y="310902"/>
                      </a:cubicBezTo>
                      <a:lnTo>
                        <a:pt x="151813" y="279449"/>
                      </a:lnTo>
                      <a:lnTo>
                        <a:pt x="150282" y="276018"/>
                      </a:lnTo>
                      <a:cubicBezTo>
                        <a:pt x="144512" y="256033"/>
                        <a:pt x="141403" y="234784"/>
                        <a:pt x="141403" y="212752"/>
                      </a:cubicBezTo>
                      <a:cubicBezTo>
                        <a:pt x="141403" y="95252"/>
                        <a:pt x="229825" y="0"/>
                        <a:pt x="33889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4A8CC991-1BED-4B49-A3FF-31474A0EB197}"/>
                    </a:ext>
                  </a:extLst>
                </p:cNvPr>
                <p:cNvSpPr/>
                <p:nvPr/>
              </p:nvSpPr>
              <p:spPr bwMode="auto">
                <a:xfrm>
                  <a:off x="9844226" y="-46186"/>
                  <a:ext cx="180020" cy="13625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DCEEF980-E816-409B-9FD9-1E78C799E7AC}"/>
                  </a:ext>
                </a:extLst>
              </p:cNvPr>
              <p:cNvGrpSpPr/>
              <p:nvPr/>
            </p:nvGrpSpPr>
            <p:grpSpPr>
              <a:xfrm>
                <a:off x="7896072" y="70399"/>
                <a:ext cx="347785" cy="522339"/>
                <a:chOff x="9595338" y="-282409"/>
                <a:chExt cx="689974" cy="1036273"/>
              </a:xfrm>
            </p:grpSpPr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660430A3-E3E4-4129-A4BE-C5B763C60FFD}"/>
                    </a:ext>
                  </a:extLst>
                </p:cNvPr>
                <p:cNvSpPr/>
                <p:nvPr/>
              </p:nvSpPr>
              <p:spPr bwMode="auto">
                <a:xfrm>
                  <a:off x="9595338" y="-282409"/>
                  <a:ext cx="689974" cy="1036273"/>
                </a:xfrm>
                <a:custGeom>
                  <a:avLst/>
                  <a:gdLst>
                    <a:gd name="connsiteX0" fmla="*/ 442729 w 689974"/>
                    <a:gd name="connsiteY0" fmla="*/ 391167 h 1036273"/>
                    <a:gd name="connsiteX1" fmla="*/ 415772 w 689974"/>
                    <a:gd name="connsiteY1" fmla="*/ 408785 h 1036273"/>
                    <a:gd name="connsiteX2" fmla="*/ 371416 w 689974"/>
                    <a:gd name="connsiteY2" fmla="*/ 418432 h 1036273"/>
                    <a:gd name="connsiteX3" fmla="*/ 375617 w 689974"/>
                    <a:gd name="connsiteY3" fmla="*/ 464305 h 1036273"/>
                    <a:gd name="connsiteX4" fmla="*/ 382205 w 689974"/>
                    <a:gd name="connsiteY4" fmla="*/ 464305 h 1036273"/>
                    <a:gd name="connsiteX5" fmla="*/ 406422 w 689974"/>
                    <a:gd name="connsiteY5" fmla="*/ 474336 h 1036273"/>
                    <a:gd name="connsiteX6" fmla="*/ 409311 w 689974"/>
                    <a:gd name="connsiteY6" fmla="*/ 470052 h 1036273"/>
                    <a:gd name="connsiteX7" fmla="*/ 447603 w 689974"/>
                    <a:gd name="connsiteY7" fmla="*/ 454190 h 1036273"/>
                    <a:gd name="connsiteX8" fmla="*/ 454836 w 689974"/>
                    <a:gd name="connsiteY8" fmla="*/ 457186 h 1036273"/>
                    <a:gd name="connsiteX9" fmla="*/ 463842 w 689974"/>
                    <a:gd name="connsiteY9" fmla="*/ 441851 h 1036273"/>
                    <a:gd name="connsiteX10" fmla="*/ 460431 w 689974"/>
                    <a:gd name="connsiteY10" fmla="*/ 438699 h 1036273"/>
                    <a:gd name="connsiteX11" fmla="*/ 442840 w 689974"/>
                    <a:gd name="connsiteY11" fmla="*/ 397181 h 1036273"/>
                    <a:gd name="connsiteX12" fmla="*/ 338898 w 689974"/>
                    <a:gd name="connsiteY12" fmla="*/ 0 h 1036273"/>
                    <a:gd name="connsiteX13" fmla="*/ 536393 w 689974"/>
                    <a:gd name="connsiteY13" fmla="*/ 212752 h 1036273"/>
                    <a:gd name="connsiteX14" fmla="*/ 527671 w 689974"/>
                    <a:gd name="connsiteY14" fmla="*/ 274902 h 1036273"/>
                    <a:gd name="connsiteX15" fmla="*/ 532676 w 689974"/>
                    <a:gd name="connsiteY15" fmla="*/ 280612 h 1036273"/>
                    <a:gd name="connsiteX16" fmla="*/ 544824 w 689974"/>
                    <a:gd name="connsiteY16" fmla="*/ 289528 h 1036273"/>
                    <a:gd name="connsiteX17" fmla="*/ 587549 w 689974"/>
                    <a:gd name="connsiteY17" fmla="*/ 145021 h 1036273"/>
                    <a:gd name="connsiteX18" fmla="*/ 578881 w 689974"/>
                    <a:gd name="connsiteY18" fmla="*/ 141431 h 1036273"/>
                    <a:gd name="connsiteX19" fmla="*/ 569234 w 689974"/>
                    <a:gd name="connsiteY19" fmla="*/ 118141 h 1036273"/>
                    <a:gd name="connsiteX20" fmla="*/ 569234 w 689974"/>
                    <a:gd name="connsiteY20" fmla="*/ 98126 h 1036273"/>
                    <a:gd name="connsiteX21" fmla="*/ 577332 w 689974"/>
                    <a:gd name="connsiteY21" fmla="*/ 78576 h 1036273"/>
                    <a:gd name="connsiteX22" fmla="*/ 587849 w 689974"/>
                    <a:gd name="connsiteY22" fmla="*/ 74220 h 1036273"/>
                    <a:gd name="connsiteX23" fmla="*/ 587849 w 689974"/>
                    <a:gd name="connsiteY23" fmla="*/ 20140 h 1036273"/>
                    <a:gd name="connsiteX24" fmla="*/ 599783 w 689974"/>
                    <a:gd name="connsiteY24" fmla="*/ 8206 h 1036273"/>
                    <a:gd name="connsiteX25" fmla="*/ 611717 w 689974"/>
                    <a:gd name="connsiteY25" fmla="*/ 20140 h 1036273"/>
                    <a:gd name="connsiteX26" fmla="*/ 611717 w 689974"/>
                    <a:gd name="connsiteY26" fmla="*/ 72241 h 1036273"/>
                    <a:gd name="connsiteX27" fmla="*/ 627010 w 689974"/>
                    <a:gd name="connsiteY27" fmla="*/ 78576 h 1036273"/>
                    <a:gd name="connsiteX28" fmla="*/ 635108 w 689974"/>
                    <a:gd name="connsiteY28" fmla="*/ 98126 h 1036273"/>
                    <a:gd name="connsiteX29" fmla="*/ 635108 w 689974"/>
                    <a:gd name="connsiteY29" fmla="*/ 118141 h 1036273"/>
                    <a:gd name="connsiteX30" fmla="*/ 628139 w 689974"/>
                    <a:gd name="connsiteY30" fmla="*/ 134967 h 1036273"/>
                    <a:gd name="connsiteX31" fmla="*/ 584330 w 689974"/>
                    <a:gd name="connsiteY31" fmla="*/ 317032 h 1036273"/>
                    <a:gd name="connsiteX32" fmla="*/ 632199 w 689974"/>
                    <a:gd name="connsiteY32" fmla="*/ 338072 h 1036273"/>
                    <a:gd name="connsiteX33" fmla="*/ 689974 w 689974"/>
                    <a:gd name="connsiteY33" fmla="*/ 349548 h 1036273"/>
                    <a:gd name="connsiteX34" fmla="*/ 637797 w 689974"/>
                    <a:gd name="connsiteY34" fmla="*/ 401243 h 1036273"/>
                    <a:gd name="connsiteX35" fmla="*/ 610509 w 689974"/>
                    <a:gd name="connsiteY35" fmla="*/ 407376 h 1036273"/>
                    <a:gd name="connsiteX36" fmla="*/ 655050 w 689974"/>
                    <a:gd name="connsiteY36" fmla="*/ 416223 h 1036273"/>
                    <a:gd name="connsiteX37" fmla="*/ 536771 w 689974"/>
                    <a:gd name="connsiteY37" fmla="*/ 482773 h 1036273"/>
                    <a:gd name="connsiteX38" fmla="*/ 504914 w 689974"/>
                    <a:gd name="connsiteY38" fmla="*/ 472871 h 1036273"/>
                    <a:gd name="connsiteX39" fmla="*/ 497477 w 689974"/>
                    <a:gd name="connsiteY39" fmla="*/ 487229 h 1036273"/>
                    <a:gd name="connsiteX40" fmla="*/ 497501 w 689974"/>
                    <a:gd name="connsiteY40" fmla="*/ 487265 h 1036273"/>
                    <a:gd name="connsiteX41" fmla="*/ 501757 w 689974"/>
                    <a:gd name="connsiteY41" fmla="*/ 508344 h 1036273"/>
                    <a:gd name="connsiteX42" fmla="*/ 447603 w 689974"/>
                    <a:gd name="connsiteY42" fmla="*/ 562498 h 1036273"/>
                    <a:gd name="connsiteX43" fmla="*/ 446988 w 689974"/>
                    <a:gd name="connsiteY43" fmla="*/ 562243 h 1036273"/>
                    <a:gd name="connsiteX44" fmla="*/ 446988 w 689974"/>
                    <a:gd name="connsiteY44" fmla="*/ 701348 h 1036273"/>
                    <a:gd name="connsiteX45" fmla="*/ 527951 w 689974"/>
                    <a:gd name="connsiteY45" fmla="*/ 876094 h 1036273"/>
                    <a:gd name="connsiteX46" fmla="*/ 436231 w 689974"/>
                    <a:gd name="connsiteY46" fmla="*/ 876094 h 1036273"/>
                    <a:gd name="connsiteX47" fmla="*/ 527343 w 689974"/>
                    <a:gd name="connsiteY47" fmla="*/ 1035854 h 1036273"/>
                    <a:gd name="connsiteX48" fmla="*/ 526682 w 689974"/>
                    <a:gd name="connsiteY48" fmla="*/ 1036273 h 1036273"/>
                    <a:gd name="connsiteX49" fmla="*/ 481104 w 689974"/>
                    <a:gd name="connsiteY49" fmla="*/ 1036273 h 1036273"/>
                    <a:gd name="connsiteX50" fmla="*/ 368513 w 689974"/>
                    <a:gd name="connsiteY50" fmla="*/ 876094 h 1036273"/>
                    <a:gd name="connsiteX51" fmla="*/ 336226 w 689974"/>
                    <a:gd name="connsiteY51" fmla="*/ 876094 h 1036273"/>
                    <a:gd name="connsiteX52" fmla="*/ 327158 w 689974"/>
                    <a:gd name="connsiteY52" fmla="*/ 1036273 h 1036273"/>
                    <a:gd name="connsiteX53" fmla="*/ 289047 w 689974"/>
                    <a:gd name="connsiteY53" fmla="*/ 1036273 h 1036273"/>
                    <a:gd name="connsiteX54" fmla="*/ 279979 w 689974"/>
                    <a:gd name="connsiteY54" fmla="*/ 876094 h 1036273"/>
                    <a:gd name="connsiteX55" fmla="*/ 148559 w 689974"/>
                    <a:gd name="connsiteY55" fmla="*/ 876094 h 1036273"/>
                    <a:gd name="connsiteX56" fmla="*/ 230808 w 689974"/>
                    <a:gd name="connsiteY56" fmla="*/ 698573 h 1036273"/>
                    <a:gd name="connsiteX57" fmla="*/ 230808 w 689974"/>
                    <a:gd name="connsiteY57" fmla="*/ 560529 h 1036273"/>
                    <a:gd name="connsiteX58" fmla="*/ 226055 w 689974"/>
                    <a:gd name="connsiteY58" fmla="*/ 562498 h 1036273"/>
                    <a:gd name="connsiteX59" fmla="*/ 217419 w 689974"/>
                    <a:gd name="connsiteY59" fmla="*/ 558921 h 1036273"/>
                    <a:gd name="connsiteX60" fmla="*/ 101520 w 689974"/>
                    <a:gd name="connsiteY60" fmla="*/ 750449 h 1036273"/>
                    <a:gd name="connsiteX61" fmla="*/ 97555 w 689974"/>
                    <a:gd name="connsiteY61" fmla="*/ 748160 h 1036273"/>
                    <a:gd name="connsiteX62" fmla="*/ 97200 w 689974"/>
                    <a:gd name="connsiteY62" fmla="*/ 748838 h 1036273"/>
                    <a:gd name="connsiteX63" fmla="*/ 98145 w 689974"/>
                    <a:gd name="connsiteY63" fmla="*/ 749275 h 1036273"/>
                    <a:gd name="connsiteX64" fmla="*/ 100423 w 689974"/>
                    <a:gd name="connsiteY64" fmla="*/ 755487 h 1036273"/>
                    <a:gd name="connsiteX65" fmla="*/ 89246 w 689974"/>
                    <a:gd name="connsiteY65" fmla="*/ 779607 h 1036273"/>
                    <a:gd name="connsiteX66" fmla="*/ 73400 w 689974"/>
                    <a:gd name="connsiteY66" fmla="*/ 785417 h 1036273"/>
                    <a:gd name="connsiteX67" fmla="*/ 67590 w 689974"/>
                    <a:gd name="connsiteY67" fmla="*/ 769572 h 1036273"/>
                    <a:gd name="connsiteX68" fmla="*/ 69809 w 689974"/>
                    <a:gd name="connsiteY68" fmla="*/ 764783 h 1036273"/>
                    <a:gd name="connsiteX69" fmla="*/ 35114 w 689974"/>
                    <a:gd name="connsiteY69" fmla="*/ 775614 h 1036273"/>
                    <a:gd name="connsiteX70" fmla="*/ 1236 w 689974"/>
                    <a:gd name="connsiteY70" fmla="*/ 757857 h 1036273"/>
                    <a:gd name="connsiteX71" fmla="*/ 18994 w 689974"/>
                    <a:gd name="connsiteY71" fmla="*/ 723978 h 1036273"/>
                    <a:gd name="connsiteX72" fmla="*/ 76446 w 689974"/>
                    <a:gd name="connsiteY72" fmla="*/ 706043 h 1036273"/>
                    <a:gd name="connsiteX73" fmla="*/ 83409 w 689974"/>
                    <a:gd name="connsiteY73" fmla="*/ 709692 h 1036273"/>
                    <a:gd name="connsiteX74" fmla="*/ 179703 w 689974"/>
                    <a:gd name="connsiteY74" fmla="*/ 534683 h 1036273"/>
                    <a:gd name="connsiteX75" fmla="*/ 176157 w 689974"/>
                    <a:gd name="connsiteY75" fmla="*/ 529423 h 1036273"/>
                    <a:gd name="connsiteX76" fmla="*/ 171901 w 689974"/>
                    <a:gd name="connsiteY76" fmla="*/ 508344 h 1036273"/>
                    <a:gd name="connsiteX77" fmla="*/ 226055 w 689974"/>
                    <a:gd name="connsiteY77" fmla="*/ 454190 h 1036273"/>
                    <a:gd name="connsiteX78" fmla="*/ 264348 w 689974"/>
                    <a:gd name="connsiteY78" fmla="*/ 470052 h 1036273"/>
                    <a:gd name="connsiteX79" fmla="*/ 268139 w 689974"/>
                    <a:gd name="connsiteY79" fmla="*/ 475676 h 1036273"/>
                    <a:gd name="connsiteX80" fmla="*/ 295591 w 689974"/>
                    <a:gd name="connsiteY80" fmla="*/ 464305 h 1036273"/>
                    <a:gd name="connsiteX81" fmla="*/ 300893 w 689974"/>
                    <a:gd name="connsiteY81" fmla="*/ 464305 h 1036273"/>
                    <a:gd name="connsiteX82" fmla="*/ 305119 w 689974"/>
                    <a:gd name="connsiteY82" fmla="*/ 418158 h 1036273"/>
                    <a:gd name="connsiteX83" fmla="*/ 262024 w 689974"/>
                    <a:gd name="connsiteY83" fmla="*/ 408785 h 1036273"/>
                    <a:gd name="connsiteX84" fmla="*/ 251031 w 689974"/>
                    <a:gd name="connsiteY84" fmla="*/ 401600 h 1036273"/>
                    <a:gd name="connsiteX85" fmla="*/ 226913 w 689974"/>
                    <a:gd name="connsiteY85" fmla="*/ 439800 h 1036273"/>
                    <a:gd name="connsiteX86" fmla="*/ 57233 w 689974"/>
                    <a:gd name="connsiteY86" fmla="*/ 430253 h 1036273"/>
                    <a:gd name="connsiteX87" fmla="*/ 99997 w 689974"/>
                    <a:gd name="connsiteY87" fmla="*/ 409179 h 1036273"/>
                    <a:gd name="connsiteX88" fmla="*/ 69832 w 689974"/>
                    <a:gd name="connsiteY88" fmla="*/ 401694 h 1036273"/>
                    <a:gd name="connsiteX89" fmla="*/ 28658 w 689974"/>
                    <a:gd name="connsiteY89" fmla="*/ 373104 h 1036273"/>
                    <a:gd name="connsiteX90" fmla="*/ 126590 w 689974"/>
                    <a:gd name="connsiteY90" fmla="*/ 310902 h 1036273"/>
                    <a:gd name="connsiteX91" fmla="*/ 151813 w 689974"/>
                    <a:gd name="connsiteY91" fmla="*/ 279449 h 1036273"/>
                    <a:gd name="connsiteX92" fmla="*/ 150282 w 689974"/>
                    <a:gd name="connsiteY92" fmla="*/ 276018 h 1036273"/>
                    <a:gd name="connsiteX93" fmla="*/ 141403 w 689974"/>
                    <a:gd name="connsiteY93" fmla="*/ 212752 h 1036273"/>
                    <a:gd name="connsiteX94" fmla="*/ 338898 w 689974"/>
                    <a:gd name="connsiteY94" fmla="*/ 0 h 1036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689974" h="1036273">
                      <a:moveTo>
                        <a:pt x="442729" y="391167"/>
                      </a:moveTo>
                      <a:lnTo>
                        <a:pt x="415772" y="408785"/>
                      </a:lnTo>
                      <a:lnTo>
                        <a:pt x="371416" y="418432"/>
                      </a:lnTo>
                      <a:lnTo>
                        <a:pt x="375617" y="464305"/>
                      </a:lnTo>
                      <a:lnTo>
                        <a:pt x="382205" y="464305"/>
                      </a:lnTo>
                      <a:lnTo>
                        <a:pt x="406422" y="474336"/>
                      </a:lnTo>
                      <a:lnTo>
                        <a:pt x="409311" y="470052"/>
                      </a:lnTo>
                      <a:cubicBezTo>
                        <a:pt x="419111" y="460252"/>
                        <a:pt x="432649" y="454190"/>
                        <a:pt x="447603" y="454190"/>
                      </a:cubicBezTo>
                      <a:lnTo>
                        <a:pt x="454836" y="457186"/>
                      </a:lnTo>
                      <a:lnTo>
                        <a:pt x="463842" y="441851"/>
                      </a:lnTo>
                      <a:lnTo>
                        <a:pt x="460431" y="438699"/>
                      </a:lnTo>
                      <a:cubicBezTo>
                        <a:pt x="451905" y="426371"/>
                        <a:pt x="445980" y="412235"/>
                        <a:pt x="442840" y="397181"/>
                      </a:cubicBezTo>
                      <a:close/>
                      <a:moveTo>
                        <a:pt x="338898" y="0"/>
                      </a:moveTo>
                      <a:cubicBezTo>
                        <a:pt x="447971" y="0"/>
                        <a:pt x="536393" y="95252"/>
                        <a:pt x="536393" y="212752"/>
                      </a:cubicBezTo>
                      <a:lnTo>
                        <a:pt x="527671" y="274902"/>
                      </a:lnTo>
                      <a:lnTo>
                        <a:pt x="532676" y="280612"/>
                      </a:lnTo>
                      <a:lnTo>
                        <a:pt x="544824" y="289528"/>
                      </a:lnTo>
                      <a:lnTo>
                        <a:pt x="587549" y="145021"/>
                      </a:lnTo>
                      <a:lnTo>
                        <a:pt x="578881" y="141431"/>
                      </a:lnTo>
                      <a:cubicBezTo>
                        <a:pt x="572921" y="135471"/>
                        <a:pt x="569234" y="127237"/>
                        <a:pt x="569234" y="118141"/>
                      </a:cubicBezTo>
                      <a:lnTo>
                        <a:pt x="569234" y="98126"/>
                      </a:lnTo>
                      <a:cubicBezTo>
                        <a:pt x="569234" y="90491"/>
                        <a:pt x="572328" y="83579"/>
                        <a:pt x="577332" y="78576"/>
                      </a:cubicBezTo>
                      <a:lnTo>
                        <a:pt x="587849" y="74220"/>
                      </a:lnTo>
                      <a:lnTo>
                        <a:pt x="587849" y="20140"/>
                      </a:lnTo>
                      <a:cubicBezTo>
                        <a:pt x="587849" y="13549"/>
                        <a:pt x="593192" y="8206"/>
                        <a:pt x="599783" y="8206"/>
                      </a:cubicBezTo>
                      <a:cubicBezTo>
                        <a:pt x="606374" y="8206"/>
                        <a:pt x="611717" y="13549"/>
                        <a:pt x="611717" y="20140"/>
                      </a:cubicBezTo>
                      <a:lnTo>
                        <a:pt x="611717" y="72241"/>
                      </a:lnTo>
                      <a:lnTo>
                        <a:pt x="627010" y="78576"/>
                      </a:lnTo>
                      <a:cubicBezTo>
                        <a:pt x="632013" y="83579"/>
                        <a:pt x="635108" y="90491"/>
                        <a:pt x="635108" y="98126"/>
                      </a:cubicBezTo>
                      <a:lnTo>
                        <a:pt x="635108" y="118141"/>
                      </a:lnTo>
                      <a:lnTo>
                        <a:pt x="628139" y="134967"/>
                      </a:lnTo>
                      <a:lnTo>
                        <a:pt x="584330" y="317032"/>
                      </a:lnTo>
                      <a:lnTo>
                        <a:pt x="632199" y="338072"/>
                      </a:lnTo>
                      <a:cubicBezTo>
                        <a:pt x="650730" y="343908"/>
                        <a:pt x="670069" y="347780"/>
                        <a:pt x="689974" y="349548"/>
                      </a:cubicBezTo>
                      <a:cubicBezTo>
                        <a:pt x="676850" y="372279"/>
                        <a:pt x="658484" y="389831"/>
                        <a:pt x="637797" y="401243"/>
                      </a:cubicBezTo>
                      <a:lnTo>
                        <a:pt x="610509" y="407376"/>
                      </a:lnTo>
                      <a:lnTo>
                        <a:pt x="655050" y="416223"/>
                      </a:lnTo>
                      <a:cubicBezTo>
                        <a:pt x="628802" y="461685"/>
                        <a:pt x="581586" y="486432"/>
                        <a:pt x="536771" y="482773"/>
                      </a:cubicBezTo>
                      <a:lnTo>
                        <a:pt x="504914" y="472871"/>
                      </a:lnTo>
                      <a:lnTo>
                        <a:pt x="497477" y="487229"/>
                      </a:lnTo>
                      <a:lnTo>
                        <a:pt x="497501" y="487265"/>
                      </a:lnTo>
                      <a:cubicBezTo>
                        <a:pt x="500242" y="493744"/>
                        <a:pt x="501757" y="500867"/>
                        <a:pt x="501757" y="508344"/>
                      </a:cubicBezTo>
                      <a:cubicBezTo>
                        <a:pt x="501757" y="538252"/>
                        <a:pt x="477511" y="562498"/>
                        <a:pt x="447603" y="562498"/>
                      </a:cubicBezTo>
                      <a:lnTo>
                        <a:pt x="446988" y="562243"/>
                      </a:lnTo>
                      <a:lnTo>
                        <a:pt x="446988" y="701348"/>
                      </a:lnTo>
                      <a:lnTo>
                        <a:pt x="527951" y="876094"/>
                      </a:lnTo>
                      <a:lnTo>
                        <a:pt x="436231" y="876094"/>
                      </a:lnTo>
                      <a:lnTo>
                        <a:pt x="527343" y="1035854"/>
                      </a:lnTo>
                      <a:lnTo>
                        <a:pt x="526682" y="1036273"/>
                      </a:lnTo>
                      <a:lnTo>
                        <a:pt x="481104" y="1036273"/>
                      </a:lnTo>
                      <a:lnTo>
                        <a:pt x="368513" y="876094"/>
                      </a:lnTo>
                      <a:lnTo>
                        <a:pt x="336226" y="876094"/>
                      </a:lnTo>
                      <a:lnTo>
                        <a:pt x="327158" y="1036273"/>
                      </a:lnTo>
                      <a:lnTo>
                        <a:pt x="289047" y="1036273"/>
                      </a:lnTo>
                      <a:lnTo>
                        <a:pt x="279979" y="876094"/>
                      </a:lnTo>
                      <a:lnTo>
                        <a:pt x="148559" y="876094"/>
                      </a:lnTo>
                      <a:lnTo>
                        <a:pt x="230808" y="698573"/>
                      </a:lnTo>
                      <a:lnTo>
                        <a:pt x="230808" y="560529"/>
                      </a:lnTo>
                      <a:lnTo>
                        <a:pt x="226055" y="562498"/>
                      </a:lnTo>
                      <a:lnTo>
                        <a:pt x="217419" y="558921"/>
                      </a:lnTo>
                      <a:lnTo>
                        <a:pt x="101520" y="750449"/>
                      </a:lnTo>
                      <a:lnTo>
                        <a:pt x="97555" y="748160"/>
                      </a:lnTo>
                      <a:lnTo>
                        <a:pt x="97200" y="748838"/>
                      </a:lnTo>
                      <a:lnTo>
                        <a:pt x="98145" y="749275"/>
                      </a:lnTo>
                      <a:cubicBezTo>
                        <a:pt x="100490" y="750362"/>
                        <a:pt x="101509" y="753142"/>
                        <a:pt x="100423" y="755487"/>
                      </a:cubicBezTo>
                      <a:lnTo>
                        <a:pt x="89246" y="779607"/>
                      </a:lnTo>
                      <a:cubicBezTo>
                        <a:pt x="86475" y="785587"/>
                        <a:pt x="79381" y="788188"/>
                        <a:pt x="73400" y="785417"/>
                      </a:cubicBezTo>
                      <a:cubicBezTo>
                        <a:pt x="67420" y="782646"/>
                        <a:pt x="64819" y="775552"/>
                        <a:pt x="67590" y="769572"/>
                      </a:cubicBezTo>
                      <a:lnTo>
                        <a:pt x="69809" y="764783"/>
                      </a:lnTo>
                      <a:lnTo>
                        <a:pt x="35114" y="775614"/>
                      </a:lnTo>
                      <a:cubicBezTo>
                        <a:pt x="20855" y="780066"/>
                        <a:pt x="5688" y="772116"/>
                        <a:pt x="1236" y="757857"/>
                      </a:cubicBezTo>
                      <a:cubicBezTo>
                        <a:pt x="-3216" y="743597"/>
                        <a:pt x="4735" y="728430"/>
                        <a:pt x="18994" y="723978"/>
                      </a:cubicBezTo>
                      <a:cubicBezTo>
                        <a:pt x="38144" y="718000"/>
                        <a:pt x="57296" y="712022"/>
                        <a:pt x="76446" y="706043"/>
                      </a:cubicBezTo>
                      <a:lnTo>
                        <a:pt x="83409" y="709692"/>
                      </a:lnTo>
                      <a:lnTo>
                        <a:pt x="179703" y="534683"/>
                      </a:lnTo>
                      <a:lnTo>
                        <a:pt x="176157" y="529423"/>
                      </a:lnTo>
                      <a:cubicBezTo>
                        <a:pt x="173416" y="522944"/>
                        <a:pt x="171901" y="515821"/>
                        <a:pt x="171901" y="508344"/>
                      </a:cubicBezTo>
                      <a:cubicBezTo>
                        <a:pt x="171901" y="478436"/>
                        <a:pt x="196147" y="454190"/>
                        <a:pt x="226055" y="454190"/>
                      </a:cubicBezTo>
                      <a:cubicBezTo>
                        <a:pt x="241009" y="454190"/>
                        <a:pt x="254548" y="460252"/>
                        <a:pt x="264348" y="470052"/>
                      </a:cubicBezTo>
                      <a:lnTo>
                        <a:pt x="268139" y="475676"/>
                      </a:lnTo>
                      <a:lnTo>
                        <a:pt x="295591" y="464305"/>
                      </a:lnTo>
                      <a:lnTo>
                        <a:pt x="300893" y="464305"/>
                      </a:lnTo>
                      <a:lnTo>
                        <a:pt x="305119" y="418158"/>
                      </a:lnTo>
                      <a:lnTo>
                        <a:pt x="262024" y="408785"/>
                      </a:lnTo>
                      <a:lnTo>
                        <a:pt x="251031" y="401600"/>
                      </a:lnTo>
                      <a:lnTo>
                        <a:pt x="226913" y="439800"/>
                      </a:lnTo>
                      <a:cubicBezTo>
                        <a:pt x="182694" y="484020"/>
                        <a:pt x="106725" y="479746"/>
                        <a:pt x="57233" y="430253"/>
                      </a:cubicBezTo>
                      <a:lnTo>
                        <a:pt x="99997" y="409179"/>
                      </a:lnTo>
                      <a:lnTo>
                        <a:pt x="69832" y="401694"/>
                      </a:lnTo>
                      <a:cubicBezTo>
                        <a:pt x="55059" y="395024"/>
                        <a:pt x="41031" y="385477"/>
                        <a:pt x="28658" y="373104"/>
                      </a:cubicBezTo>
                      <a:cubicBezTo>
                        <a:pt x="66197" y="359386"/>
                        <a:pt x="99371" y="338122"/>
                        <a:pt x="126590" y="310902"/>
                      </a:cubicBezTo>
                      <a:lnTo>
                        <a:pt x="151813" y="279449"/>
                      </a:lnTo>
                      <a:lnTo>
                        <a:pt x="150282" y="276018"/>
                      </a:lnTo>
                      <a:cubicBezTo>
                        <a:pt x="144512" y="256033"/>
                        <a:pt x="141403" y="234784"/>
                        <a:pt x="141403" y="212752"/>
                      </a:cubicBezTo>
                      <a:cubicBezTo>
                        <a:pt x="141403" y="95252"/>
                        <a:pt x="229825" y="0"/>
                        <a:pt x="33889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CA2DF0CB-D0DD-4467-A7EE-2B521AA714F4}"/>
                    </a:ext>
                  </a:extLst>
                </p:cNvPr>
                <p:cNvSpPr/>
                <p:nvPr/>
              </p:nvSpPr>
              <p:spPr bwMode="auto">
                <a:xfrm>
                  <a:off x="9844226" y="-46186"/>
                  <a:ext cx="180020" cy="13625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576953D-9B6F-4397-B1E9-50A22C88A021}"/>
                </a:ext>
              </a:extLst>
            </p:cNvPr>
            <p:cNvSpPr/>
            <p:nvPr/>
          </p:nvSpPr>
          <p:spPr bwMode="auto">
            <a:xfrm rot="2202138">
              <a:off x="8704711" y="4236282"/>
              <a:ext cx="264858" cy="509790"/>
            </a:xfrm>
            <a:custGeom>
              <a:avLst/>
              <a:gdLst>
                <a:gd name="connsiteX0" fmla="*/ 420550 w 520253"/>
                <a:gd name="connsiteY0" fmla="*/ 209720 h 514044"/>
                <a:gd name="connsiteX1" fmla="*/ 520253 w 520253"/>
                <a:gd name="connsiteY1" fmla="*/ 280021 h 514044"/>
                <a:gd name="connsiteX2" fmla="*/ 404465 w 520253"/>
                <a:gd name="connsiteY2" fmla="*/ 353082 h 514044"/>
                <a:gd name="connsiteX3" fmla="*/ 385524 w 520253"/>
                <a:gd name="connsiteY3" fmla="*/ 337546 h 514044"/>
                <a:gd name="connsiteX4" fmla="*/ 290317 w 520253"/>
                <a:gd name="connsiteY4" fmla="*/ 418488 h 514044"/>
                <a:gd name="connsiteX5" fmla="*/ 268212 w 520253"/>
                <a:gd name="connsiteY5" fmla="*/ 403645 h 514044"/>
                <a:gd name="connsiteX6" fmla="*/ 103311 w 520253"/>
                <a:gd name="connsiteY6" fmla="*/ 514044 h 514044"/>
                <a:gd name="connsiteX7" fmla="*/ 215258 w 520253"/>
                <a:gd name="connsiteY7" fmla="*/ 363530 h 514044"/>
                <a:gd name="connsiteX8" fmla="*/ 239472 w 520253"/>
                <a:gd name="connsiteY8" fmla="*/ 382261 h 514044"/>
                <a:gd name="connsiteX9" fmla="*/ 311684 w 520253"/>
                <a:gd name="connsiteY9" fmla="*/ 288161 h 514044"/>
                <a:gd name="connsiteX10" fmla="*/ 344908 w 520253"/>
                <a:gd name="connsiteY10" fmla="*/ 308943 h 514044"/>
                <a:gd name="connsiteX11" fmla="*/ 277029 w 520253"/>
                <a:gd name="connsiteY11" fmla="*/ 0 h 514044"/>
                <a:gd name="connsiteX12" fmla="*/ 429526 w 520253"/>
                <a:gd name="connsiteY12" fmla="*/ 48668 h 514044"/>
                <a:gd name="connsiteX13" fmla="*/ 313426 w 520253"/>
                <a:gd name="connsiteY13" fmla="*/ 185760 h 514044"/>
                <a:gd name="connsiteX14" fmla="*/ 283595 w 520253"/>
                <a:gd name="connsiteY14" fmla="*/ 173786 h 514044"/>
                <a:gd name="connsiteX15" fmla="*/ 196360 w 520253"/>
                <a:gd name="connsiteY15" fmla="*/ 312624 h 514044"/>
                <a:gd name="connsiteX16" fmla="*/ 162842 w 520253"/>
                <a:gd name="connsiteY16" fmla="*/ 302765 h 514044"/>
                <a:gd name="connsiteX17" fmla="*/ 0 w 520253"/>
                <a:gd name="connsiteY17" fmla="*/ 505950 h 514044"/>
                <a:gd name="connsiteX18" fmla="*/ 80753 w 520253"/>
                <a:gd name="connsiteY18" fmla="*/ 273440 h 514044"/>
                <a:gd name="connsiteX19" fmla="*/ 118443 w 520253"/>
                <a:gd name="connsiteY19" fmla="*/ 287335 h 514044"/>
                <a:gd name="connsiteX20" fmla="*/ 171711 w 520253"/>
                <a:gd name="connsiteY20" fmla="*/ 141095 h 514044"/>
                <a:gd name="connsiteX21" fmla="*/ 221487 w 520253"/>
                <a:gd name="connsiteY21" fmla="*/ 154003 h 51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20253" h="514044">
                  <a:moveTo>
                    <a:pt x="420550" y="209720"/>
                  </a:moveTo>
                  <a:lnTo>
                    <a:pt x="520253" y="280021"/>
                  </a:lnTo>
                  <a:lnTo>
                    <a:pt x="404465" y="353082"/>
                  </a:lnTo>
                  <a:lnTo>
                    <a:pt x="385524" y="337546"/>
                  </a:lnTo>
                  <a:lnTo>
                    <a:pt x="290317" y="418488"/>
                  </a:lnTo>
                  <a:lnTo>
                    <a:pt x="268212" y="403645"/>
                  </a:lnTo>
                  <a:lnTo>
                    <a:pt x="103311" y="514044"/>
                  </a:lnTo>
                  <a:lnTo>
                    <a:pt x="215258" y="363530"/>
                  </a:lnTo>
                  <a:lnTo>
                    <a:pt x="239472" y="382261"/>
                  </a:lnTo>
                  <a:lnTo>
                    <a:pt x="311684" y="288161"/>
                  </a:lnTo>
                  <a:lnTo>
                    <a:pt x="344908" y="308943"/>
                  </a:lnTo>
                  <a:close/>
                  <a:moveTo>
                    <a:pt x="277029" y="0"/>
                  </a:moveTo>
                  <a:lnTo>
                    <a:pt x="429526" y="48668"/>
                  </a:lnTo>
                  <a:lnTo>
                    <a:pt x="313426" y="185760"/>
                  </a:lnTo>
                  <a:lnTo>
                    <a:pt x="283595" y="173786"/>
                  </a:lnTo>
                  <a:lnTo>
                    <a:pt x="196360" y="312624"/>
                  </a:lnTo>
                  <a:lnTo>
                    <a:pt x="162842" y="302765"/>
                  </a:lnTo>
                  <a:lnTo>
                    <a:pt x="0" y="505950"/>
                  </a:lnTo>
                  <a:lnTo>
                    <a:pt x="80753" y="273440"/>
                  </a:lnTo>
                  <a:lnTo>
                    <a:pt x="118443" y="287335"/>
                  </a:lnTo>
                  <a:lnTo>
                    <a:pt x="171711" y="141095"/>
                  </a:lnTo>
                  <a:lnTo>
                    <a:pt x="221487" y="15400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0971A46-255D-42A7-BE23-7F7EE58AC233}"/>
                </a:ext>
              </a:extLst>
            </p:cNvPr>
            <p:cNvSpPr/>
            <p:nvPr/>
          </p:nvSpPr>
          <p:spPr bwMode="auto">
            <a:xfrm rot="19397862" flipH="1">
              <a:off x="7017822" y="4236281"/>
              <a:ext cx="264858" cy="509790"/>
            </a:xfrm>
            <a:custGeom>
              <a:avLst/>
              <a:gdLst>
                <a:gd name="connsiteX0" fmla="*/ 420550 w 520253"/>
                <a:gd name="connsiteY0" fmla="*/ 209720 h 514044"/>
                <a:gd name="connsiteX1" fmla="*/ 520253 w 520253"/>
                <a:gd name="connsiteY1" fmla="*/ 280021 h 514044"/>
                <a:gd name="connsiteX2" fmla="*/ 404465 w 520253"/>
                <a:gd name="connsiteY2" fmla="*/ 353082 h 514044"/>
                <a:gd name="connsiteX3" fmla="*/ 385524 w 520253"/>
                <a:gd name="connsiteY3" fmla="*/ 337546 h 514044"/>
                <a:gd name="connsiteX4" fmla="*/ 290317 w 520253"/>
                <a:gd name="connsiteY4" fmla="*/ 418488 h 514044"/>
                <a:gd name="connsiteX5" fmla="*/ 268212 w 520253"/>
                <a:gd name="connsiteY5" fmla="*/ 403645 h 514044"/>
                <a:gd name="connsiteX6" fmla="*/ 103311 w 520253"/>
                <a:gd name="connsiteY6" fmla="*/ 514044 h 514044"/>
                <a:gd name="connsiteX7" fmla="*/ 215258 w 520253"/>
                <a:gd name="connsiteY7" fmla="*/ 363530 h 514044"/>
                <a:gd name="connsiteX8" fmla="*/ 239472 w 520253"/>
                <a:gd name="connsiteY8" fmla="*/ 382261 h 514044"/>
                <a:gd name="connsiteX9" fmla="*/ 311684 w 520253"/>
                <a:gd name="connsiteY9" fmla="*/ 288161 h 514044"/>
                <a:gd name="connsiteX10" fmla="*/ 344908 w 520253"/>
                <a:gd name="connsiteY10" fmla="*/ 308943 h 514044"/>
                <a:gd name="connsiteX11" fmla="*/ 277029 w 520253"/>
                <a:gd name="connsiteY11" fmla="*/ 0 h 514044"/>
                <a:gd name="connsiteX12" fmla="*/ 429526 w 520253"/>
                <a:gd name="connsiteY12" fmla="*/ 48668 h 514044"/>
                <a:gd name="connsiteX13" fmla="*/ 313426 w 520253"/>
                <a:gd name="connsiteY13" fmla="*/ 185760 h 514044"/>
                <a:gd name="connsiteX14" fmla="*/ 283595 w 520253"/>
                <a:gd name="connsiteY14" fmla="*/ 173786 h 514044"/>
                <a:gd name="connsiteX15" fmla="*/ 196360 w 520253"/>
                <a:gd name="connsiteY15" fmla="*/ 312624 h 514044"/>
                <a:gd name="connsiteX16" fmla="*/ 162842 w 520253"/>
                <a:gd name="connsiteY16" fmla="*/ 302765 h 514044"/>
                <a:gd name="connsiteX17" fmla="*/ 0 w 520253"/>
                <a:gd name="connsiteY17" fmla="*/ 505950 h 514044"/>
                <a:gd name="connsiteX18" fmla="*/ 80753 w 520253"/>
                <a:gd name="connsiteY18" fmla="*/ 273440 h 514044"/>
                <a:gd name="connsiteX19" fmla="*/ 118443 w 520253"/>
                <a:gd name="connsiteY19" fmla="*/ 287335 h 514044"/>
                <a:gd name="connsiteX20" fmla="*/ 171711 w 520253"/>
                <a:gd name="connsiteY20" fmla="*/ 141095 h 514044"/>
                <a:gd name="connsiteX21" fmla="*/ 221487 w 520253"/>
                <a:gd name="connsiteY21" fmla="*/ 154003 h 51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20253" h="514044">
                  <a:moveTo>
                    <a:pt x="420550" y="209720"/>
                  </a:moveTo>
                  <a:lnTo>
                    <a:pt x="520253" y="280021"/>
                  </a:lnTo>
                  <a:lnTo>
                    <a:pt x="404465" y="353082"/>
                  </a:lnTo>
                  <a:lnTo>
                    <a:pt x="385524" y="337546"/>
                  </a:lnTo>
                  <a:lnTo>
                    <a:pt x="290317" y="418488"/>
                  </a:lnTo>
                  <a:lnTo>
                    <a:pt x="268212" y="403645"/>
                  </a:lnTo>
                  <a:lnTo>
                    <a:pt x="103311" y="514044"/>
                  </a:lnTo>
                  <a:lnTo>
                    <a:pt x="215258" y="363530"/>
                  </a:lnTo>
                  <a:lnTo>
                    <a:pt x="239472" y="382261"/>
                  </a:lnTo>
                  <a:lnTo>
                    <a:pt x="311684" y="288161"/>
                  </a:lnTo>
                  <a:lnTo>
                    <a:pt x="344908" y="308943"/>
                  </a:lnTo>
                  <a:close/>
                  <a:moveTo>
                    <a:pt x="277029" y="0"/>
                  </a:moveTo>
                  <a:lnTo>
                    <a:pt x="429526" y="48668"/>
                  </a:lnTo>
                  <a:lnTo>
                    <a:pt x="313426" y="185760"/>
                  </a:lnTo>
                  <a:lnTo>
                    <a:pt x="283595" y="173786"/>
                  </a:lnTo>
                  <a:lnTo>
                    <a:pt x="196360" y="312624"/>
                  </a:lnTo>
                  <a:lnTo>
                    <a:pt x="162842" y="302765"/>
                  </a:lnTo>
                  <a:lnTo>
                    <a:pt x="0" y="505950"/>
                  </a:lnTo>
                  <a:lnTo>
                    <a:pt x="80753" y="273440"/>
                  </a:lnTo>
                  <a:lnTo>
                    <a:pt x="118443" y="287335"/>
                  </a:lnTo>
                  <a:lnTo>
                    <a:pt x="171711" y="141095"/>
                  </a:lnTo>
                  <a:lnTo>
                    <a:pt x="221487" y="15400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538CC11-1E99-4E1E-BE0D-B07790B384B2}"/>
                </a:ext>
              </a:extLst>
            </p:cNvPr>
            <p:cNvSpPr/>
            <p:nvPr/>
          </p:nvSpPr>
          <p:spPr bwMode="auto">
            <a:xfrm>
              <a:off x="6748887" y="3836216"/>
              <a:ext cx="2444660" cy="2444660"/>
            </a:xfrm>
            <a:custGeom>
              <a:avLst/>
              <a:gdLst>
                <a:gd name="connsiteX0" fmla="*/ 127294 w 2444660"/>
                <a:gd name="connsiteY0" fmla="*/ 0 h 2444660"/>
                <a:gd name="connsiteX1" fmla="*/ 2444660 w 2444660"/>
                <a:gd name="connsiteY1" fmla="*/ 2317366 h 2444660"/>
                <a:gd name="connsiteX2" fmla="*/ 2317366 w 2444660"/>
                <a:gd name="connsiteY2" fmla="*/ 2444660 h 2444660"/>
                <a:gd name="connsiteX3" fmla="*/ 0 w 2444660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60" h="2444660">
                  <a:moveTo>
                    <a:pt x="127294" y="0"/>
                  </a:moveTo>
                  <a:lnTo>
                    <a:pt x="2444660" y="2317366"/>
                  </a:lnTo>
                  <a:lnTo>
                    <a:pt x="2317366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750EED85-601B-410B-B196-9C2B5784B29A}"/>
              </a:ext>
            </a:extLst>
          </p:cNvPr>
          <p:cNvGrpSpPr/>
          <p:nvPr/>
        </p:nvGrpSpPr>
        <p:grpSpPr>
          <a:xfrm>
            <a:off x="742748" y="933530"/>
            <a:ext cx="2484688" cy="2484688"/>
            <a:chOff x="543822" y="3699030"/>
            <a:chExt cx="2735056" cy="2735056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B18A75D3-0D33-4A16-91B9-D557514936C9}"/>
                </a:ext>
              </a:extLst>
            </p:cNvPr>
            <p:cNvGrpSpPr/>
            <p:nvPr/>
          </p:nvGrpSpPr>
          <p:grpSpPr>
            <a:xfrm>
              <a:off x="543822" y="3699030"/>
              <a:ext cx="2735056" cy="2735056"/>
              <a:chOff x="543822" y="3699030"/>
              <a:chExt cx="2735056" cy="2735056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53D6AC77-F660-4332-8940-4FAC9140A68E}"/>
                  </a:ext>
                </a:extLst>
              </p:cNvPr>
              <p:cNvGrpSpPr/>
              <p:nvPr/>
            </p:nvGrpSpPr>
            <p:grpSpPr>
              <a:xfrm>
                <a:off x="543822" y="3699030"/>
                <a:ext cx="2735056" cy="2735056"/>
                <a:chOff x="3273920" y="1633648"/>
                <a:chExt cx="2735056" cy="2735056"/>
              </a:xfrm>
            </p:grpSpPr>
            <p:sp>
              <p:nvSpPr>
                <p:cNvPr id="66" name="四角形: 角を丸くする 65">
                  <a:extLst>
                    <a:ext uri="{FF2B5EF4-FFF2-40B4-BE49-F238E27FC236}">
                      <a16:creationId xmlns:a16="http://schemas.microsoft.com/office/drawing/2014/main" id="{6C69D898-9ACC-4FAA-BF36-8CB2E5FCEC6A}"/>
                    </a:ext>
                  </a:extLst>
                </p:cNvPr>
                <p:cNvSpPr/>
                <p:nvPr/>
              </p:nvSpPr>
              <p:spPr bwMode="auto">
                <a:xfrm>
                  <a:off x="3273920" y="163364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四角形: 角を丸くする 66">
                  <a:extLst>
                    <a:ext uri="{FF2B5EF4-FFF2-40B4-BE49-F238E27FC236}">
                      <a16:creationId xmlns:a16="http://schemas.microsoft.com/office/drawing/2014/main" id="{2529661E-5951-4136-86BD-95C5A96679B1}"/>
                    </a:ext>
                  </a:extLst>
                </p:cNvPr>
                <p:cNvSpPr/>
                <p:nvPr/>
              </p:nvSpPr>
              <p:spPr bwMode="auto">
                <a:xfrm>
                  <a:off x="3461499" y="182122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368A4833-B571-4F34-A0BC-F0A9B8600015}"/>
                    </a:ext>
                  </a:extLst>
                </p:cNvPr>
                <p:cNvSpPr/>
                <p:nvPr/>
              </p:nvSpPr>
              <p:spPr bwMode="auto">
                <a:xfrm>
                  <a:off x="3352882" y="1712610"/>
                  <a:ext cx="2577132" cy="2577132"/>
                </a:xfrm>
                <a:custGeom>
                  <a:avLst/>
                  <a:gdLst>
                    <a:gd name="connsiteX0" fmla="*/ 176212 w 2577132"/>
                    <a:gd name="connsiteY0" fmla="*/ 303505 h 2577132"/>
                    <a:gd name="connsiteX1" fmla="*/ 176212 w 2577132"/>
                    <a:gd name="connsiteY1" fmla="*/ 2333734 h 2577132"/>
                    <a:gd name="connsiteX2" fmla="*/ 243398 w 2577132"/>
                    <a:gd name="connsiteY2" fmla="*/ 2400920 h 2577132"/>
                    <a:gd name="connsiteX3" fmla="*/ 2273627 w 2577132"/>
                    <a:gd name="connsiteY3" fmla="*/ 2400920 h 2577132"/>
                    <a:gd name="connsiteX4" fmla="*/ 303505 w 2577132"/>
                    <a:gd name="connsiteY4" fmla="*/ 176212 h 2577132"/>
                    <a:gd name="connsiteX5" fmla="*/ 2400920 w 2577132"/>
                    <a:gd name="connsiteY5" fmla="*/ 2273627 h 2577132"/>
                    <a:gd name="connsiteX6" fmla="*/ 2400920 w 2577132"/>
                    <a:gd name="connsiteY6" fmla="*/ 243398 h 2577132"/>
                    <a:gd name="connsiteX7" fmla="*/ 2333734 w 2577132"/>
                    <a:gd name="connsiteY7" fmla="*/ 176212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176212" y="303505"/>
                      </a:moveTo>
                      <a:lnTo>
                        <a:pt x="176212" y="2333734"/>
                      </a:lnTo>
                      <a:cubicBezTo>
                        <a:pt x="176212" y="2370840"/>
                        <a:pt x="206292" y="2400920"/>
                        <a:pt x="243398" y="2400920"/>
                      </a:cubicBezTo>
                      <a:lnTo>
                        <a:pt x="2273627" y="2400920"/>
                      </a:lnTo>
                      <a:close/>
                      <a:moveTo>
                        <a:pt x="303505" y="176212"/>
                      </a:moveTo>
                      <a:lnTo>
                        <a:pt x="2400920" y="2273627"/>
                      </a:lnTo>
                      <a:lnTo>
                        <a:pt x="2400920" y="243398"/>
                      </a:lnTo>
                      <a:cubicBezTo>
                        <a:pt x="2400920" y="206292"/>
                        <a:pt x="2370840" y="176212"/>
                        <a:pt x="2333734" y="176212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CE2291C0-2798-4A3F-BF1E-D60B007A8310}"/>
                  </a:ext>
                </a:extLst>
              </p:cNvPr>
              <p:cNvGrpSpPr/>
              <p:nvPr/>
            </p:nvGrpSpPr>
            <p:grpSpPr>
              <a:xfrm>
                <a:off x="918141" y="4482034"/>
                <a:ext cx="1970848" cy="1515096"/>
                <a:chOff x="-2655486" y="2759870"/>
                <a:chExt cx="1506136" cy="1157847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6FC84EAD-B2F9-46E3-B357-4B90EC07EFDE}"/>
                    </a:ext>
                  </a:extLst>
                </p:cNvPr>
                <p:cNvSpPr/>
                <p:nvPr/>
              </p:nvSpPr>
              <p:spPr bwMode="auto">
                <a:xfrm>
                  <a:off x="-2115243" y="2759870"/>
                  <a:ext cx="778564" cy="623977"/>
                </a:xfrm>
                <a:custGeom>
                  <a:avLst/>
                  <a:gdLst>
                    <a:gd name="connsiteX0" fmla="*/ 0 w 778564"/>
                    <a:gd name="connsiteY0" fmla="*/ 0 h 728365"/>
                    <a:gd name="connsiteX1" fmla="*/ 727768 w 778564"/>
                    <a:gd name="connsiteY1" fmla="*/ 0 h 728365"/>
                    <a:gd name="connsiteX2" fmla="*/ 727768 w 778564"/>
                    <a:gd name="connsiteY2" fmla="*/ 3834 h 728365"/>
                    <a:gd name="connsiteX3" fmla="*/ 778564 w 778564"/>
                    <a:gd name="connsiteY3" fmla="*/ 16533 h 728365"/>
                    <a:gd name="connsiteX4" fmla="*/ 778564 w 778564"/>
                    <a:gd name="connsiteY4" fmla="*/ 616555 h 728365"/>
                    <a:gd name="connsiteX5" fmla="*/ 727768 w 778564"/>
                    <a:gd name="connsiteY5" fmla="*/ 629254 h 728365"/>
                    <a:gd name="connsiteX6" fmla="*/ 727768 w 778564"/>
                    <a:gd name="connsiteY6" fmla="*/ 630040 h 728365"/>
                    <a:gd name="connsiteX7" fmla="*/ 724624 w 778564"/>
                    <a:gd name="connsiteY7" fmla="*/ 630040 h 728365"/>
                    <a:gd name="connsiteX8" fmla="*/ 722212 w 778564"/>
                    <a:gd name="connsiteY8" fmla="*/ 630643 h 728365"/>
                    <a:gd name="connsiteX9" fmla="*/ 722212 w 778564"/>
                    <a:gd name="connsiteY9" fmla="*/ 630040 h 728365"/>
                    <a:gd name="connsiteX10" fmla="*/ 409729 w 778564"/>
                    <a:gd name="connsiteY10" fmla="*/ 630040 h 728365"/>
                    <a:gd name="connsiteX11" fmla="*/ 409729 w 778564"/>
                    <a:gd name="connsiteY11" fmla="*/ 682641 h 728365"/>
                    <a:gd name="connsiteX12" fmla="*/ 493498 w 778564"/>
                    <a:gd name="connsiteY12" fmla="*/ 682641 h 728365"/>
                    <a:gd name="connsiteX13" fmla="*/ 493498 w 778564"/>
                    <a:gd name="connsiteY13" fmla="*/ 728365 h 728365"/>
                    <a:gd name="connsiteX14" fmla="*/ 216032 w 778564"/>
                    <a:gd name="connsiteY14" fmla="*/ 728365 h 728365"/>
                    <a:gd name="connsiteX15" fmla="*/ 216032 w 778564"/>
                    <a:gd name="connsiteY15" fmla="*/ 682641 h 728365"/>
                    <a:gd name="connsiteX16" fmla="*/ 318869 w 778564"/>
                    <a:gd name="connsiteY16" fmla="*/ 682641 h 728365"/>
                    <a:gd name="connsiteX17" fmla="*/ 318869 w 778564"/>
                    <a:gd name="connsiteY17" fmla="*/ 630040 h 728365"/>
                    <a:gd name="connsiteX18" fmla="*/ 0 w 778564"/>
                    <a:gd name="connsiteY18" fmla="*/ 630040 h 728365"/>
                    <a:gd name="connsiteX0" fmla="*/ 0 w 778564"/>
                    <a:gd name="connsiteY0" fmla="*/ 0 h 728365"/>
                    <a:gd name="connsiteX1" fmla="*/ 727768 w 778564"/>
                    <a:gd name="connsiteY1" fmla="*/ 0 h 728365"/>
                    <a:gd name="connsiteX2" fmla="*/ 778564 w 778564"/>
                    <a:gd name="connsiteY2" fmla="*/ 16533 h 728365"/>
                    <a:gd name="connsiteX3" fmla="*/ 778564 w 778564"/>
                    <a:gd name="connsiteY3" fmla="*/ 616555 h 728365"/>
                    <a:gd name="connsiteX4" fmla="*/ 727768 w 778564"/>
                    <a:gd name="connsiteY4" fmla="*/ 629254 h 728365"/>
                    <a:gd name="connsiteX5" fmla="*/ 727768 w 778564"/>
                    <a:gd name="connsiteY5" fmla="*/ 630040 h 728365"/>
                    <a:gd name="connsiteX6" fmla="*/ 724624 w 778564"/>
                    <a:gd name="connsiteY6" fmla="*/ 630040 h 728365"/>
                    <a:gd name="connsiteX7" fmla="*/ 722212 w 778564"/>
                    <a:gd name="connsiteY7" fmla="*/ 630643 h 728365"/>
                    <a:gd name="connsiteX8" fmla="*/ 722212 w 778564"/>
                    <a:gd name="connsiteY8" fmla="*/ 630040 h 728365"/>
                    <a:gd name="connsiteX9" fmla="*/ 409729 w 778564"/>
                    <a:gd name="connsiteY9" fmla="*/ 630040 h 728365"/>
                    <a:gd name="connsiteX10" fmla="*/ 409729 w 778564"/>
                    <a:gd name="connsiteY10" fmla="*/ 682641 h 728365"/>
                    <a:gd name="connsiteX11" fmla="*/ 493498 w 778564"/>
                    <a:gd name="connsiteY11" fmla="*/ 682641 h 728365"/>
                    <a:gd name="connsiteX12" fmla="*/ 493498 w 778564"/>
                    <a:gd name="connsiteY12" fmla="*/ 728365 h 728365"/>
                    <a:gd name="connsiteX13" fmla="*/ 216032 w 778564"/>
                    <a:gd name="connsiteY13" fmla="*/ 728365 h 728365"/>
                    <a:gd name="connsiteX14" fmla="*/ 216032 w 778564"/>
                    <a:gd name="connsiteY14" fmla="*/ 682641 h 728365"/>
                    <a:gd name="connsiteX15" fmla="*/ 318869 w 778564"/>
                    <a:gd name="connsiteY15" fmla="*/ 682641 h 728365"/>
                    <a:gd name="connsiteX16" fmla="*/ 318869 w 778564"/>
                    <a:gd name="connsiteY16" fmla="*/ 630040 h 728365"/>
                    <a:gd name="connsiteX17" fmla="*/ 0 w 778564"/>
                    <a:gd name="connsiteY17" fmla="*/ 630040 h 728365"/>
                    <a:gd name="connsiteX18" fmla="*/ 0 w 778564"/>
                    <a:gd name="connsiteY18" fmla="*/ 0 h 728365"/>
                    <a:gd name="connsiteX0" fmla="*/ 0 w 778564"/>
                    <a:gd name="connsiteY0" fmla="*/ 0 h 728365"/>
                    <a:gd name="connsiteX1" fmla="*/ 727768 w 778564"/>
                    <a:gd name="connsiteY1" fmla="*/ 0 h 728365"/>
                    <a:gd name="connsiteX2" fmla="*/ 778564 w 778564"/>
                    <a:gd name="connsiteY2" fmla="*/ 16533 h 728365"/>
                    <a:gd name="connsiteX3" fmla="*/ 778564 w 778564"/>
                    <a:gd name="connsiteY3" fmla="*/ 616555 h 728365"/>
                    <a:gd name="connsiteX4" fmla="*/ 727768 w 778564"/>
                    <a:gd name="connsiteY4" fmla="*/ 629254 h 728365"/>
                    <a:gd name="connsiteX5" fmla="*/ 727768 w 778564"/>
                    <a:gd name="connsiteY5" fmla="*/ 630040 h 728365"/>
                    <a:gd name="connsiteX6" fmla="*/ 724624 w 778564"/>
                    <a:gd name="connsiteY6" fmla="*/ 630040 h 728365"/>
                    <a:gd name="connsiteX7" fmla="*/ 722212 w 778564"/>
                    <a:gd name="connsiteY7" fmla="*/ 630643 h 728365"/>
                    <a:gd name="connsiteX8" fmla="*/ 409729 w 778564"/>
                    <a:gd name="connsiteY8" fmla="*/ 630040 h 728365"/>
                    <a:gd name="connsiteX9" fmla="*/ 409729 w 778564"/>
                    <a:gd name="connsiteY9" fmla="*/ 682641 h 728365"/>
                    <a:gd name="connsiteX10" fmla="*/ 493498 w 778564"/>
                    <a:gd name="connsiteY10" fmla="*/ 682641 h 728365"/>
                    <a:gd name="connsiteX11" fmla="*/ 493498 w 778564"/>
                    <a:gd name="connsiteY11" fmla="*/ 728365 h 728365"/>
                    <a:gd name="connsiteX12" fmla="*/ 216032 w 778564"/>
                    <a:gd name="connsiteY12" fmla="*/ 728365 h 728365"/>
                    <a:gd name="connsiteX13" fmla="*/ 216032 w 778564"/>
                    <a:gd name="connsiteY13" fmla="*/ 682641 h 728365"/>
                    <a:gd name="connsiteX14" fmla="*/ 318869 w 778564"/>
                    <a:gd name="connsiteY14" fmla="*/ 682641 h 728365"/>
                    <a:gd name="connsiteX15" fmla="*/ 318869 w 778564"/>
                    <a:gd name="connsiteY15" fmla="*/ 630040 h 728365"/>
                    <a:gd name="connsiteX16" fmla="*/ 0 w 778564"/>
                    <a:gd name="connsiteY16" fmla="*/ 630040 h 728365"/>
                    <a:gd name="connsiteX17" fmla="*/ 0 w 778564"/>
                    <a:gd name="connsiteY17" fmla="*/ 0 h 728365"/>
                    <a:gd name="connsiteX0" fmla="*/ 0 w 778564"/>
                    <a:gd name="connsiteY0" fmla="*/ 0 h 728365"/>
                    <a:gd name="connsiteX1" fmla="*/ 727768 w 778564"/>
                    <a:gd name="connsiteY1" fmla="*/ 0 h 728365"/>
                    <a:gd name="connsiteX2" fmla="*/ 778564 w 778564"/>
                    <a:gd name="connsiteY2" fmla="*/ 16533 h 728365"/>
                    <a:gd name="connsiteX3" fmla="*/ 778564 w 778564"/>
                    <a:gd name="connsiteY3" fmla="*/ 616555 h 728365"/>
                    <a:gd name="connsiteX4" fmla="*/ 727768 w 778564"/>
                    <a:gd name="connsiteY4" fmla="*/ 629254 h 728365"/>
                    <a:gd name="connsiteX5" fmla="*/ 727768 w 778564"/>
                    <a:gd name="connsiteY5" fmla="*/ 630040 h 728365"/>
                    <a:gd name="connsiteX6" fmla="*/ 724624 w 778564"/>
                    <a:gd name="connsiteY6" fmla="*/ 630040 h 728365"/>
                    <a:gd name="connsiteX7" fmla="*/ 409729 w 778564"/>
                    <a:gd name="connsiteY7" fmla="*/ 630040 h 728365"/>
                    <a:gd name="connsiteX8" fmla="*/ 409729 w 778564"/>
                    <a:gd name="connsiteY8" fmla="*/ 682641 h 728365"/>
                    <a:gd name="connsiteX9" fmla="*/ 493498 w 778564"/>
                    <a:gd name="connsiteY9" fmla="*/ 682641 h 728365"/>
                    <a:gd name="connsiteX10" fmla="*/ 493498 w 778564"/>
                    <a:gd name="connsiteY10" fmla="*/ 728365 h 728365"/>
                    <a:gd name="connsiteX11" fmla="*/ 216032 w 778564"/>
                    <a:gd name="connsiteY11" fmla="*/ 728365 h 728365"/>
                    <a:gd name="connsiteX12" fmla="*/ 216032 w 778564"/>
                    <a:gd name="connsiteY12" fmla="*/ 682641 h 728365"/>
                    <a:gd name="connsiteX13" fmla="*/ 318869 w 778564"/>
                    <a:gd name="connsiteY13" fmla="*/ 682641 h 728365"/>
                    <a:gd name="connsiteX14" fmla="*/ 318869 w 778564"/>
                    <a:gd name="connsiteY14" fmla="*/ 630040 h 728365"/>
                    <a:gd name="connsiteX15" fmla="*/ 0 w 778564"/>
                    <a:gd name="connsiteY15" fmla="*/ 630040 h 728365"/>
                    <a:gd name="connsiteX16" fmla="*/ 0 w 778564"/>
                    <a:gd name="connsiteY16" fmla="*/ 0 h 728365"/>
                    <a:gd name="connsiteX0" fmla="*/ 0 w 778564"/>
                    <a:gd name="connsiteY0" fmla="*/ 0 h 728365"/>
                    <a:gd name="connsiteX1" fmla="*/ 727768 w 778564"/>
                    <a:gd name="connsiteY1" fmla="*/ 0 h 728365"/>
                    <a:gd name="connsiteX2" fmla="*/ 778564 w 778564"/>
                    <a:gd name="connsiteY2" fmla="*/ 16533 h 728365"/>
                    <a:gd name="connsiteX3" fmla="*/ 778564 w 778564"/>
                    <a:gd name="connsiteY3" fmla="*/ 616555 h 728365"/>
                    <a:gd name="connsiteX4" fmla="*/ 727768 w 778564"/>
                    <a:gd name="connsiteY4" fmla="*/ 629254 h 728365"/>
                    <a:gd name="connsiteX5" fmla="*/ 727768 w 778564"/>
                    <a:gd name="connsiteY5" fmla="*/ 630040 h 728365"/>
                    <a:gd name="connsiteX6" fmla="*/ 409729 w 778564"/>
                    <a:gd name="connsiteY6" fmla="*/ 630040 h 728365"/>
                    <a:gd name="connsiteX7" fmla="*/ 409729 w 778564"/>
                    <a:gd name="connsiteY7" fmla="*/ 682641 h 728365"/>
                    <a:gd name="connsiteX8" fmla="*/ 493498 w 778564"/>
                    <a:gd name="connsiteY8" fmla="*/ 682641 h 728365"/>
                    <a:gd name="connsiteX9" fmla="*/ 493498 w 778564"/>
                    <a:gd name="connsiteY9" fmla="*/ 728365 h 728365"/>
                    <a:gd name="connsiteX10" fmla="*/ 216032 w 778564"/>
                    <a:gd name="connsiteY10" fmla="*/ 728365 h 728365"/>
                    <a:gd name="connsiteX11" fmla="*/ 216032 w 778564"/>
                    <a:gd name="connsiteY11" fmla="*/ 682641 h 728365"/>
                    <a:gd name="connsiteX12" fmla="*/ 318869 w 778564"/>
                    <a:gd name="connsiteY12" fmla="*/ 682641 h 728365"/>
                    <a:gd name="connsiteX13" fmla="*/ 318869 w 778564"/>
                    <a:gd name="connsiteY13" fmla="*/ 630040 h 728365"/>
                    <a:gd name="connsiteX14" fmla="*/ 0 w 778564"/>
                    <a:gd name="connsiteY14" fmla="*/ 630040 h 728365"/>
                    <a:gd name="connsiteX15" fmla="*/ 0 w 778564"/>
                    <a:gd name="connsiteY15" fmla="*/ 0 h 728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8564" h="728365">
                      <a:moveTo>
                        <a:pt x="0" y="0"/>
                      </a:moveTo>
                      <a:lnTo>
                        <a:pt x="727768" y="0"/>
                      </a:lnTo>
                      <a:lnTo>
                        <a:pt x="778564" y="16533"/>
                      </a:lnTo>
                      <a:lnTo>
                        <a:pt x="778564" y="616555"/>
                      </a:lnTo>
                      <a:lnTo>
                        <a:pt x="727768" y="629254"/>
                      </a:lnTo>
                      <a:lnTo>
                        <a:pt x="727768" y="630040"/>
                      </a:lnTo>
                      <a:lnTo>
                        <a:pt x="409729" y="630040"/>
                      </a:lnTo>
                      <a:lnTo>
                        <a:pt x="409729" y="682641"/>
                      </a:lnTo>
                      <a:lnTo>
                        <a:pt x="493498" y="682641"/>
                      </a:lnTo>
                      <a:lnTo>
                        <a:pt x="493498" y="728365"/>
                      </a:lnTo>
                      <a:lnTo>
                        <a:pt x="216032" y="728365"/>
                      </a:lnTo>
                      <a:lnTo>
                        <a:pt x="216032" y="682641"/>
                      </a:lnTo>
                      <a:lnTo>
                        <a:pt x="318869" y="682641"/>
                      </a:lnTo>
                      <a:lnTo>
                        <a:pt x="318869" y="630040"/>
                      </a:lnTo>
                      <a:lnTo>
                        <a:pt x="0" y="6300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正方形/長方形 49">
                  <a:extLst>
                    <a:ext uri="{FF2B5EF4-FFF2-40B4-BE49-F238E27FC236}">
                      <a16:creationId xmlns:a16="http://schemas.microsoft.com/office/drawing/2014/main" id="{62522490-7549-4E00-B4FB-C41855657318}"/>
                    </a:ext>
                  </a:extLst>
                </p:cNvPr>
                <p:cNvSpPr/>
                <p:nvPr/>
              </p:nvSpPr>
              <p:spPr bwMode="auto">
                <a:xfrm>
                  <a:off x="-2090383" y="2790827"/>
                  <a:ext cx="664014" cy="469680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E10CC625-07B4-49A7-9995-968DCAE0F8B7}"/>
                    </a:ext>
                  </a:extLst>
                </p:cNvPr>
                <p:cNvSpPr/>
                <p:nvPr/>
              </p:nvSpPr>
              <p:spPr bwMode="auto">
                <a:xfrm rot="5400000">
                  <a:off x="-1589937" y="3090214"/>
                  <a:ext cx="653252" cy="173712"/>
                </a:xfrm>
                <a:custGeom>
                  <a:avLst/>
                  <a:gdLst>
                    <a:gd name="connsiteX0" fmla="*/ 0 w 664682"/>
                    <a:gd name="connsiteY0" fmla="*/ 173712 h 173712"/>
                    <a:gd name="connsiteX1" fmla="*/ 0 w 664682"/>
                    <a:gd name="connsiteY1" fmla="*/ 44905 h 173712"/>
                    <a:gd name="connsiteX2" fmla="*/ 3109 w 664682"/>
                    <a:gd name="connsiteY2" fmla="*/ 44905 h 173712"/>
                    <a:gd name="connsiteX3" fmla="*/ 14335 w 664682"/>
                    <a:gd name="connsiteY3" fmla="*/ 0 h 173712"/>
                    <a:gd name="connsiteX4" fmla="*/ 653252 w 664682"/>
                    <a:gd name="connsiteY4" fmla="*/ 0 h 173712"/>
                    <a:gd name="connsiteX5" fmla="*/ 664682 w 664682"/>
                    <a:gd name="connsiteY5" fmla="*/ 45719 h 173712"/>
                    <a:gd name="connsiteX6" fmla="*/ 516396 w 664682"/>
                    <a:gd name="connsiteY6" fmla="*/ 45719 h 173712"/>
                    <a:gd name="connsiteX7" fmla="*/ 516396 w 664682"/>
                    <a:gd name="connsiteY7" fmla="*/ 173712 h 173712"/>
                    <a:gd name="connsiteX0" fmla="*/ 0 w 664682"/>
                    <a:gd name="connsiteY0" fmla="*/ 173712 h 173712"/>
                    <a:gd name="connsiteX1" fmla="*/ 0 w 664682"/>
                    <a:gd name="connsiteY1" fmla="*/ 44905 h 173712"/>
                    <a:gd name="connsiteX2" fmla="*/ 14335 w 664682"/>
                    <a:gd name="connsiteY2" fmla="*/ 0 h 173712"/>
                    <a:gd name="connsiteX3" fmla="*/ 653252 w 664682"/>
                    <a:gd name="connsiteY3" fmla="*/ 0 h 173712"/>
                    <a:gd name="connsiteX4" fmla="*/ 664682 w 664682"/>
                    <a:gd name="connsiteY4" fmla="*/ 45719 h 173712"/>
                    <a:gd name="connsiteX5" fmla="*/ 516396 w 664682"/>
                    <a:gd name="connsiteY5" fmla="*/ 45719 h 173712"/>
                    <a:gd name="connsiteX6" fmla="*/ 516396 w 664682"/>
                    <a:gd name="connsiteY6" fmla="*/ 173712 h 173712"/>
                    <a:gd name="connsiteX7" fmla="*/ 0 w 664682"/>
                    <a:gd name="connsiteY7" fmla="*/ 173712 h 173712"/>
                    <a:gd name="connsiteX0" fmla="*/ 0 w 653252"/>
                    <a:gd name="connsiteY0" fmla="*/ 173712 h 173712"/>
                    <a:gd name="connsiteX1" fmla="*/ 0 w 653252"/>
                    <a:gd name="connsiteY1" fmla="*/ 44905 h 173712"/>
                    <a:gd name="connsiteX2" fmla="*/ 14335 w 653252"/>
                    <a:gd name="connsiteY2" fmla="*/ 0 h 173712"/>
                    <a:gd name="connsiteX3" fmla="*/ 653252 w 653252"/>
                    <a:gd name="connsiteY3" fmla="*/ 0 h 173712"/>
                    <a:gd name="connsiteX4" fmla="*/ 516396 w 653252"/>
                    <a:gd name="connsiteY4" fmla="*/ 45719 h 173712"/>
                    <a:gd name="connsiteX5" fmla="*/ 516396 w 653252"/>
                    <a:gd name="connsiteY5" fmla="*/ 173712 h 173712"/>
                    <a:gd name="connsiteX6" fmla="*/ 0 w 653252"/>
                    <a:gd name="connsiteY6" fmla="*/ 173712 h 173712"/>
                    <a:gd name="connsiteX0" fmla="*/ 0 w 653252"/>
                    <a:gd name="connsiteY0" fmla="*/ 173712 h 173712"/>
                    <a:gd name="connsiteX1" fmla="*/ 0 w 653252"/>
                    <a:gd name="connsiteY1" fmla="*/ 44905 h 173712"/>
                    <a:gd name="connsiteX2" fmla="*/ 14335 w 653252"/>
                    <a:gd name="connsiteY2" fmla="*/ 0 h 173712"/>
                    <a:gd name="connsiteX3" fmla="*/ 653252 w 653252"/>
                    <a:gd name="connsiteY3" fmla="*/ 0 h 173712"/>
                    <a:gd name="connsiteX4" fmla="*/ 516396 w 653252"/>
                    <a:gd name="connsiteY4" fmla="*/ 173712 h 173712"/>
                    <a:gd name="connsiteX5" fmla="*/ 0 w 653252"/>
                    <a:gd name="connsiteY5" fmla="*/ 173712 h 173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53252" h="173712">
                      <a:moveTo>
                        <a:pt x="0" y="173712"/>
                      </a:moveTo>
                      <a:lnTo>
                        <a:pt x="0" y="44905"/>
                      </a:lnTo>
                      <a:lnTo>
                        <a:pt x="14335" y="0"/>
                      </a:lnTo>
                      <a:lnTo>
                        <a:pt x="653252" y="0"/>
                      </a:lnTo>
                      <a:lnTo>
                        <a:pt x="516396" y="173712"/>
                      </a:lnTo>
                      <a:lnTo>
                        <a:pt x="0" y="173712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7B292AB1-B3DF-40EE-8381-EC54DE3C43A1}"/>
                    </a:ext>
                  </a:extLst>
                </p:cNvPr>
                <p:cNvSpPr/>
                <p:nvPr/>
              </p:nvSpPr>
              <p:spPr bwMode="auto">
                <a:xfrm>
                  <a:off x="-2162983" y="3366841"/>
                  <a:ext cx="1013633" cy="30286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15EAFFF2-D70A-4656-A494-E0329F84556F}"/>
                    </a:ext>
                  </a:extLst>
                </p:cNvPr>
                <p:cNvGrpSpPr/>
                <p:nvPr/>
              </p:nvGrpSpPr>
              <p:grpSpPr>
                <a:xfrm>
                  <a:off x="-2655486" y="2793425"/>
                  <a:ext cx="730850" cy="1124292"/>
                  <a:chOff x="-2857760" y="2746090"/>
                  <a:chExt cx="730850" cy="1124292"/>
                </a:xfrm>
              </p:grpSpPr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F996FE95-1CCB-492C-B19C-FFD04F1FD1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857760" y="2746090"/>
                    <a:ext cx="588705" cy="1124292"/>
                  </a:xfrm>
                  <a:custGeom>
                    <a:avLst/>
                    <a:gdLst>
                      <a:gd name="connsiteX0" fmla="*/ 288088 w 588705"/>
                      <a:gd name="connsiteY0" fmla="*/ 0 h 1124292"/>
                      <a:gd name="connsiteX1" fmla="*/ 516309 w 588705"/>
                      <a:gd name="connsiteY1" fmla="*/ 214873 h 1124292"/>
                      <a:gd name="connsiteX2" fmla="*/ 518183 w 588705"/>
                      <a:gd name="connsiteY2" fmla="*/ 236339 h 1124292"/>
                      <a:gd name="connsiteX3" fmla="*/ 513919 w 588705"/>
                      <a:gd name="connsiteY3" fmla="*/ 235748 h 1124292"/>
                      <a:gd name="connsiteX4" fmla="*/ 356203 w 588705"/>
                      <a:gd name="connsiteY4" fmla="*/ 343923 h 1124292"/>
                      <a:gd name="connsiteX5" fmla="*/ 452529 w 588705"/>
                      <a:gd name="connsiteY5" fmla="*/ 443597 h 1124292"/>
                      <a:gd name="connsiteX6" fmla="*/ 461321 w 588705"/>
                      <a:gd name="connsiteY6" fmla="*/ 444815 h 1124292"/>
                      <a:gd name="connsiteX7" fmla="*/ 452812 w 588705"/>
                      <a:gd name="connsiteY7" fmla="*/ 459395 h 1124292"/>
                      <a:gd name="connsiteX8" fmla="*/ 335037 w 588705"/>
                      <a:gd name="connsiteY8" fmla="*/ 532747 h 1124292"/>
                      <a:gd name="connsiteX9" fmla="*/ 333427 w 588705"/>
                      <a:gd name="connsiteY9" fmla="*/ 532934 h 1124292"/>
                      <a:gd name="connsiteX10" fmla="*/ 338975 w 588705"/>
                      <a:gd name="connsiteY10" fmla="*/ 569564 h 1124292"/>
                      <a:gd name="connsiteX11" fmla="*/ 357318 w 588705"/>
                      <a:gd name="connsiteY11" fmla="*/ 578675 h 1124292"/>
                      <a:gd name="connsiteX12" fmla="*/ 382762 w 588705"/>
                      <a:gd name="connsiteY12" fmla="*/ 605250 h 1124292"/>
                      <a:gd name="connsiteX13" fmla="*/ 390624 w 588705"/>
                      <a:gd name="connsiteY13" fmla="*/ 620509 h 1124292"/>
                      <a:gd name="connsiteX14" fmla="*/ 407826 w 588705"/>
                      <a:gd name="connsiteY14" fmla="*/ 621912 h 1124292"/>
                      <a:gd name="connsiteX15" fmla="*/ 492065 w 588705"/>
                      <a:gd name="connsiteY15" fmla="*/ 516120 h 1124292"/>
                      <a:gd name="connsiteX16" fmla="*/ 568257 w 588705"/>
                      <a:gd name="connsiteY16" fmla="*/ 507478 h 1124292"/>
                      <a:gd name="connsiteX17" fmla="*/ 576899 w 588705"/>
                      <a:gd name="connsiteY17" fmla="*/ 583670 h 1124292"/>
                      <a:gd name="connsiteX18" fmla="*/ 479775 w 588705"/>
                      <a:gd name="connsiteY18" fmla="*/ 705644 h 1124292"/>
                      <a:gd name="connsiteX19" fmla="*/ 479045 w 588705"/>
                      <a:gd name="connsiteY19" fmla="*/ 706257 h 1124292"/>
                      <a:gd name="connsiteX20" fmla="*/ 468288 w 588705"/>
                      <a:gd name="connsiteY20" fmla="*/ 719709 h 1124292"/>
                      <a:gd name="connsiteX21" fmla="*/ 428784 w 588705"/>
                      <a:gd name="connsiteY21" fmla="*/ 732422 h 1124292"/>
                      <a:gd name="connsiteX22" fmla="*/ 397380 w 588705"/>
                      <a:gd name="connsiteY22" fmla="*/ 729862 h 1124292"/>
                      <a:gd name="connsiteX23" fmla="*/ 353049 w 588705"/>
                      <a:gd name="connsiteY23" fmla="*/ 895307 h 1124292"/>
                      <a:gd name="connsiteX24" fmla="*/ 530281 w 588705"/>
                      <a:gd name="connsiteY24" fmla="*/ 861599 h 1124292"/>
                      <a:gd name="connsiteX25" fmla="*/ 553629 w 588705"/>
                      <a:gd name="connsiteY25" fmla="*/ 948735 h 1124292"/>
                      <a:gd name="connsiteX26" fmla="*/ 545430 w 588705"/>
                      <a:gd name="connsiteY26" fmla="*/ 951595 h 1124292"/>
                      <a:gd name="connsiteX27" fmla="*/ 549341 w 588705"/>
                      <a:gd name="connsiteY27" fmla="*/ 954977 h 1124292"/>
                      <a:gd name="connsiteX28" fmla="*/ 375805 w 588705"/>
                      <a:gd name="connsiteY28" fmla="*/ 1124292 h 1124292"/>
                      <a:gd name="connsiteX29" fmla="*/ 320007 w 588705"/>
                      <a:gd name="connsiteY29" fmla="*/ 1076039 h 1124292"/>
                      <a:gd name="connsiteX30" fmla="*/ 364584 w 588705"/>
                      <a:gd name="connsiteY30" fmla="*/ 1014684 h 1124292"/>
                      <a:gd name="connsiteX31" fmla="*/ 274826 w 588705"/>
                      <a:gd name="connsiteY31" fmla="*/ 1045997 h 1124292"/>
                      <a:gd name="connsiteX32" fmla="*/ 273791 w 588705"/>
                      <a:gd name="connsiteY32" fmla="*/ 1046897 h 1124292"/>
                      <a:gd name="connsiteX33" fmla="*/ 177098 w 588705"/>
                      <a:gd name="connsiteY33" fmla="*/ 1059627 h 1124292"/>
                      <a:gd name="connsiteX34" fmla="*/ 131780 w 588705"/>
                      <a:gd name="connsiteY34" fmla="*/ 1037117 h 1124292"/>
                      <a:gd name="connsiteX35" fmla="*/ 118164 w 588705"/>
                      <a:gd name="connsiteY35" fmla="*/ 1021460 h 1124292"/>
                      <a:gd name="connsiteX36" fmla="*/ 37029 w 588705"/>
                      <a:gd name="connsiteY36" fmla="*/ 1059773 h 1124292"/>
                      <a:gd name="connsiteX37" fmla="*/ 0 w 588705"/>
                      <a:gd name="connsiteY37" fmla="*/ 995972 h 1124292"/>
                      <a:gd name="connsiteX38" fmla="*/ 84927 w 588705"/>
                      <a:gd name="connsiteY38" fmla="*/ 936543 h 1124292"/>
                      <a:gd name="connsiteX39" fmla="*/ 86994 w 588705"/>
                      <a:gd name="connsiteY39" fmla="*/ 903563 h 1124292"/>
                      <a:gd name="connsiteX40" fmla="*/ 155936 w 588705"/>
                      <a:gd name="connsiteY40" fmla="*/ 646269 h 1124292"/>
                      <a:gd name="connsiteX41" fmla="*/ 157912 w 588705"/>
                      <a:gd name="connsiteY41" fmla="*/ 642290 h 1124292"/>
                      <a:gd name="connsiteX42" fmla="*/ 160031 w 588705"/>
                      <a:gd name="connsiteY42" fmla="*/ 634938 h 1124292"/>
                      <a:gd name="connsiteX43" fmla="*/ 164078 w 588705"/>
                      <a:gd name="connsiteY43" fmla="*/ 629876 h 1124292"/>
                      <a:gd name="connsiteX44" fmla="*/ 178446 w 588705"/>
                      <a:gd name="connsiteY44" fmla="*/ 600951 h 1124292"/>
                      <a:gd name="connsiteX45" fmla="*/ 215307 w 588705"/>
                      <a:gd name="connsiteY45" fmla="*/ 568895 h 1124292"/>
                      <a:gd name="connsiteX46" fmla="*/ 234162 w 588705"/>
                      <a:gd name="connsiteY46" fmla="*/ 562407 h 1124292"/>
                      <a:gd name="connsiteX47" fmla="*/ 238783 w 588705"/>
                      <a:gd name="connsiteY47" fmla="*/ 531902 h 1124292"/>
                      <a:gd name="connsiteX48" fmla="*/ 197412 w 588705"/>
                      <a:gd name="connsiteY48" fmla="*/ 517066 h 1124292"/>
                      <a:gd name="connsiteX49" fmla="*/ 55134 w 588705"/>
                      <a:gd name="connsiteY49" fmla="*/ 269107 h 1124292"/>
                      <a:gd name="connsiteX50" fmla="*/ 288088 w 588705"/>
                      <a:gd name="connsiteY50" fmla="*/ 0 h 1124292"/>
                      <a:gd name="connsiteX0" fmla="*/ 288088 w 588705"/>
                      <a:gd name="connsiteY0" fmla="*/ 0 h 1124292"/>
                      <a:gd name="connsiteX1" fmla="*/ 516309 w 588705"/>
                      <a:gd name="connsiteY1" fmla="*/ 214873 h 1124292"/>
                      <a:gd name="connsiteX2" fmla="*/ 518183 w 588705"/>
                      <a:gd name="connsiteY2" fmla="*/ 236339 h 1124292"/>
                      <a:gd name="connsiteX3" fmla="*/ 513919 w 588705"/>
                      <a:gd name="connsiteY3" fmla="*/ 235748 h 1124292"/>
                      <a:gd name="connsiteX4" fmla="*/ 356203 w 588705"/>
                      <a:gd name="connsiteY4" fmla="*/ 343923 h 1124292"/>
                      <a:gd name="connsiteX5" fmla="*/ 452529 w 588705"/>
                      <a:gd name="connsiteY5" fmla="*/ 443597 h 1124292"/>
                      <a:gd name="connsiteX6" fmla="*/ 461321 w 588705"/>
                      <a:gd name="connsiteY6" fmla="*/ 444815 h 1124292"/>
                      <a:gd name="connsiteX7" fmla="*/ 452812 w 588705"/>
                      <a:gd name="connsiteY7" fmla="*/ 459395 h 1124292"/>
                      <a:gd name="connsiteX8" fmla="*/ 335037 w 588705"/>
                      <a:gd name="connsiteY8" fmla="*/ 532747 h 1124292"/>
                      <a:gd name="connsiteX9" fmla="*/ 333427 w 588705"/>
                      <a:gd name="connsiteY9" fmla="*/ 532934 h 1124292"/>
                      <a:gd name="connsiteX10" fmla="*/ 338975 w 588705"/>
                      <a:gd name="connsiteY10" fmla="*/ 569564 h 1124292"/>
                      <a:gd name="connsiteX11" fmla="*/ 357318 w 588705"/>
                      <a:gd name="connsiteY11" fmla="*/ 578675 h 1124292"/>
                      <a:gd name="connsiteX12" fmla="*/ 382762 w 588705"/>
                      <a:gd name="connsiteY12" fmla="*/ 605250 h 1124292"/>
                      <a:gd name="connsiteX13" fmla="*/ 390624 w 588705"/>
                      <a:gd name="connsiteY13" fmla="*/ 620509 h 1124292"/>
                      <a:gd name="connsiteX14" fmla="*/ 407826 w 588705"/>
                      <a:gd name="connsiteY14" fmla="*/ 621912 h 1124292"/>
                      <a:gd name="connsiteX15" fmla="*/ 492065 w 588705"/>
                      <a:gd name="connsiteY15" fmla="*/ 516120 h 1124292"/>
                      <a:gd name="connsiteX16" fmla="*/ 568257 w 588705"/>
                      <a:gd name="connsiteY16" fmla="*/ 507478 h 1124292"/>
                      <a:gd name="connsiteX17" fmla="*/ 576899 w 588705"/>
                      <a:gd name="connsiteY17" fmla="*/ 583670 h 1124292"/>
                      <a:gd name="connsiteX18" fmla="*/ 479775 w 588705"/>
                      <a:gd name="connsiteY18" fmla="*/ 705644 h 1124292"/>
                      <a:gd name="connsiteX19" fmla="*/ 479045 w 588705"/>
                      <a:gd name="connsiteY19" fmla="*/ 706257 h 1124292"/>
                      <a:gd name="connsiteX20" fmla="*/ 468288 w 588705"/>
                      <a:gd name="connsiteY20" fmla="*/ 719709 h 1124292"/>
                      <a:gd name="connsiteX21" fmla="*/ 428784 w 588705"/>
                      <a:gd name="connsiteY21" fmla="*/ 732422 h 1124292"/>
                      <a:gd name="connsiteX22" fmla="*/ 397380 w 588705"/>
                      <a:gd name="connsiteY22" fmla="*/ 729862 h 1124292"/>
                      <a:gd name="connsiteX23" fmla="*/ 353049 w 588705"/>
                      <a:gd name="connsiteY23" fmla="*/ 895307 h 1124292"/>
                      <a:gd name="connsiteX24" fmla="*/ 530281 w 588705"/>
                      <a:gd name="connsiteY24" fmla="*/ 861599 h 1124292"/>
                      <a:gd name="connsiteX25" fmla="*/ 553629 w 588705"/>
                      <a:gd name="connsiteY25" fmla="*/ 948735 h 1124292"/>
                      <a:gd name="connsiteX26" fmla="*/ 545430 w 588705"/>
                      <a:gd name="connsiteY26" fmla="*/ 951595 h 1124292"/>
                      <a:gd name="connsiteX27" fmla="*/ 375805 w 588705"/>
                      <a:gd name="connsiteY27" fmla="*/ 1124292 h 1124292"/>
                      <a:gd name="connsiteX28" fmla="*/ 320007 w 588705"/>
                      <a:gd name="connsiteY28" fmla="*/ 1076039 h 1124292"/>
                      <a:gd name="connsiteX29" fmla="*/ 364584 w 588705"/>
                      <a:gd name="connsiteY29" fmla="*/ 1014684 h 1124292"/>
                      <a:gd name="connsiteX30" fmla="*/ 274826 w 588705"/>
                      <a:gd name="connsiteY30" fmla="*/ 1045997 h 1124292"/>
                      <a:gd name="connsiteX31" fmla="*/ 273791 w 588705"/>
                      <a:gd name="connsiteY31" fmla="*/ 1046897 h 1124292"/>
                      <a:gd name="connsiteX32" fmla="*/ 177098 w 588705"/>
                      <a:gd name="connsiteY32" fmla="*/ 1059627 h 1124292"/>
                      <a:gd name="connsiteX33" fmla="*/ 131780 w 588705"/>
                      <a:gd name="connsiteY33" fmla="*/ 1037117 h 1124292"/>
                      <a:gd name="connsiteX34" fmla="*/ 118164 w 588705"/>
                      <a:gd name="connsiteY34" fmla="*/ 1021460 h 1124292"/>
                      <a:gd name="connsiteX35" fmla="*/ 37029 w 588705"/>
                      <a:gd name="connsiteY35" fmla="*/ 1059773 h 1124292"/>
                      <a:gd name="connsiteX36" fmla="*/ 0 w 588705"/>
                      <a:gd name="connsiteY36" fmla="*/ 995972 h 1124292"/>
                      <a:gd name="connsiteX37" fmla="*/ 84927 w 588705"/>
                      <a:gd name="connsiteY37" fmla="*/ 936543 h 1124292"/>
                      <a:gd name="connsiteX38" fmla="*/ 86994 w 588705"/>
                      <a:gd name="connsiteY38" fmla="*/ 903563 h 1124292"/>
                      <a:gd name="connsiteX39" fmla="*/ 155936 w 588705"/>
                      <a:gd name="connsiteY39" fmla="*/ 646269 h 1124292"/>
                      <a:gd name="connsiteX40" fmla="*/ 157912 w 588705"/>
                      <a:gd name="connsiteY40" fmla="*/ 642290 h 1124292"/>
                      <a:gd name="connsiteX41" fmla="*/ 160031 w 588705"/>
                      <a:gd name="connsiteY41" fmla="*/ 634938 h 1124292"/>
                      <a:gd name="connsiteX42" fmla="*/ 164078 w 588705"/>
                      <a:gd name="connsiteY42" fmla="*/ 629876 h 1124292"/>
                      <a:gd name="connsiteX43" fmla="*/ 178446 w 588705"/>
                      <a:gd name="connsiteY43" fmla="*/ 600951 h 1124292"/>
                      <a:gd name="connsiteX44" fmla="*/ 215307 w 588705"/>
                      <a:gd name="connsiteY44" fmla="*/ 568895 h 1124292"/>
                      <a:gd name="connsiteX45" fmla="*/ 234162 w 588705"/>
                      <a:gd name="connsiteY45" fmla="*/ 562407 h 1124292"/>
                      <a:gd name="connsiteX46" fmla="*/ 238783 w 588705"/>
                      <a:gd name="connsiteY46" fmla="*/ 531902 h 1124292"/>
                      <a:gd name="connsiteX47" fmla="*/ 197412 w 588705"/>
                      <a:gd name="connsiteY47" fmla="*/ 517066 h 1124292"/>
                      <a:gd name="connsiteX48" fmla="*/ 55134 w 588705"/>
                      <a:gd name="connsiteY48" fmla="*/ 269107 h 1124292"/>
                      <a:gd name="connsiteX49" fmla="*/ 288088 w 588705"/>
                      <a:gd name="connsiteY49" fmla="*/ 0 h 1124292"/>
                      <a:gd name="connsiteX0" fmla="*/ 288088 w 588705"/>
                      <a:gd name="connsiteY0" fmla="*/ 0 h 1124292"/>
                      <a:gd name="connsiteX1" fmla="*/ 516309 w 588705"/>
                      <a:gd name="connsiteY1" fmla="*/ 214873 h 1124292"/>
                      <a:gd name="connsiteX2" fmla="*/ 518183 w 588705"/>
                      <a:gd name="connsiteY2" fmla="*/ 236339 h 1124292"/>
                      <a:gd name="connsiteX3" fmla="*/ 513919 w 588705"/>
                      <a:gd name="connsiteY3" fmla="*/ 235748 h 1124292"/>
                      <a:gd name="connsiteX4" fmla="*/ 356203 w 588705"/>
                      <a:gd name="connsiteY4" fmla="*/ 343923 h 1124292"/>
                      <a:gd name="connsiteX5" fmla="*/ 452529 w 588705"/>
                      <a:gd name="connsiteY5" fmla="*/ 443597 h 1124292"/>
                      <a:gd name="connsiteX6" fmla="*/ 461321 w 588705"/>
                      <a:gd name="connsiteY6" fmla="*/ 444815 h 1124292"/>
                      <a:gd name="connsiteX7" fmla="*/ 452812 w 588705"/>
                      <a:gd name="connsiteY7" fmla="*/ 459395 h 1124292"/>
                      <a:gd name="connsiteX8" fmla="*/ 335037 w 588705"/>
                      <a:gd name="connsiteY8" fmla="*/ 532747 h 1124292"/>
                      <a:gd name="connsiteX9" fmla="*/ 333427 w 588705"/>
                      <a:gd name="connsiteY9" fmla="*/ 532934 h 1124292"/>
                      <a:gd name="connsiteX10" fmla="*/ 338975 w 588705"/>
                      <a:gd name="connsiteY10" fmla="*/ 569564 h 1124292"/>
                      <a:gd name="connsiteX11" fmla="*/ 357318 w 588705"/>
                      <a:gd name="connsiteY11" fmla="*/ 578675 h 1124292"/>
                      <a:gd name="connsiteX12" fmla="*/ 382762 w 588705"/>
                      <a:gd name="connsiteY12" fmla="*/ 605250 h 1124292"/>
                      <a:gd name="connsiteX13" fmla="*/ 390624 w 588705"/>
                      <a:gd name="connsiteY13" fmla="*/ 620509 h 1124292"/>
                      <a:gd name="connsiteX14" fmla="*/ 407826 w 588705"/>
                      <a:gd name="connsiteY14" fmla="*/ 621912 h 1124292"/>
                      <a:gd name="connsiteX15" fmla="*/ 492065 w 588705"/>
                      <a:gd name="connsiteY15" fmla="*/ 516120 h 1124292"/>
                      <a:gd name="connsiteX16" fmla="*/ 568257 w 588705"/>
                      <a:gd name="connsiteY16" fmla="*/ 507478 h 1124292"/>
                      <a:gd name="connsiteX17" fmla="*/ 576899 w 588705"/>
                      <a:gd name="connsiteY17" fmla="*/ 583670 h 1124292"/>
                      <a:gd name="connsiteX18" fmla="*/ 479775 w 588705"/>
                      <a:gd name="connsiteY18" fmla="*/ 705644 h 1124292"/>
                      <a:gd name="connsiteX19" fmla="*/ 479045 w 588705"/>
                      <a:gd name="connsiteY19" fmla="*/ 706257 h 1124292"/>
                      <a:gd name="connsiteX20" fmla="*/ 468288 w 588705"/>
                      <a:gd name="connsiteY20" fmla="*/ 719709 h 1124292"/>
                      <a:gd name="connsiteX21" fmla="*/ 428784 w 588705"/>
                      <a:gd name="connsiteY21" fmla="*/ 732422 h 1124292"/>
                      <a:gd name="connsiteX22" fmla="*/ 397380 w 588705"/>
                      <a:gd name="connsiteY22" fmla="*/ 729862 h 1124292"/>
                      <a:gd name="connsiteX23" fmla="*/ 353049 w 588705"/>
                      <a:gd name="connsiteY23" fmla="*/ 895307 h 1124292"/>
                      <a:gd name="connsiteX24" fmla="*/ 530281 w 588705"/>
                      <a:gd name="connsiteY24" fmla="*/ 861599 h 1124292"/>
                      <a:gd name="connsiteX25" fmla="*/ 553629 w 588705"/>
                      <a:gd name="connsiteY25" fmla="*/ 948735 h 1124292"/>
                      <a:gd name="connsiteX26" fmla="*/ 375805 w 588705"/>
                      <a:gd name="connsiteY26" fmla="*/ 1124292 h 1124292"/>
                      <a:gd name="connsiteX27" fmla="*/ 320007 w 588705"/>
                      <a:gd name="connsiteY27" fmla="*/ 1076039 h 1124292"/>
                      <a:gd name="connsiteX28" fmla="*/ 364584 w 588705"/>
                      <a:gd name="connsiteY28" fmla="*/ 1014684 h 1124292"/>
                      <a:gd name="connsiteX29" fmla="*/ 274826 w 588705"/>
                      <a:gd name="connsiteY29" fmla="*/ 1045997 h 1124292"/>
                      <a:gd name="connsiteX30" fmla="*/ 273791 w 588705"/>
                      <a:gd name="connsiteY30" fmla="*/ 1046897 h 1124292"/>
                      <a:gd name="connsiteX31" fmla="*/ 177098 w 588705"/>
                      <a:gd name="connsiteY31" fmla="*/ 1059627 h 1124292"/>
                      <a:gd name="connsiteX32" fmla="*/ 131780 w 588705"/>
                      <a:gd name="connsiteY32" fmla="*/ 1037117 h 1124292"/>
                      <a:gd name="connsiteX33" fmla="*/ 118164 w 588705"/>
                      <a:gd name="connsiteY33" fmla="*/ 1021460 h 1124292"/>
                      <a:gd name="connsiteX34" fmla="*/ 37029 w 588705"/>
                      <a:gd name="connsiteY34" fmla="*/ 1059773 h 1124292"/>
                      <a:gd name="connsiteX35" fmla="*/ 0 w 588705"/>
                      <a:gd name="connsiteY35" fmla="*/ 995972 h 1124292"/>
                      <a:gd name="connsiteX36" fmla="*/ 84927 w 588705"/>
                      <a:gd name="connsiteY36" fmla="*/ 936543 h 1124292"/>
                      <a:gd name="connsiteX37" fmla="*/ 86994 w 588705"/>
                      <a:gd name="connsiteY37" fmla="*/ 903563 h 1124292"/>
                      <a:gd name="connsiteX38" fmla="*/ 155936 w 588705"/>
                      <a:gd name="connsiteY38" fmla="*/ 646269 h 1124292"/>
                      <a:gd name="connsiteX39" fmla="*/ 157912 w 588705"/>
                      <a:gd name="connsiteY39" fmla="*/ 642290 h 1124292"/>
                      <a:gd name="connsiteX40" fmla="*/ 160031 w 588705"/>
                      <a:gd name="connsiteY40" fmla="*/ 634938 h 1124292"/>
                      <a:gd name="connsiteX41" fmla="*/ 164078 w 588705"/>
                      <a:gd name="connsiteY41" fmla="*/ 629876 h 1124292"/>
                      <a:gd name="connsiteX42" fmla="*/ 178446 w 588705"/>
                      <a:gd name="connsiteY42" fmla="*/ 600951 h 1124292"/>
                      <a:gd name="connsiteX43" fmla="*/ 215307 w 588705"/>
                      <a:gd name="connsiteY43" fmla="*/ 568895 h 1124292"/>
                      <a:gd name="connsiteX44" fmla="*/ 234162 w 588705"/>
                      <a:gd name="connsiteY44" fmla="*/ 562407 h 1124292"/>
                      <a:gd name="connsiteX45" fmla="*/ 238783 w 588705"/>
                      <a:gd name="connsiteY45" fmla="*/ 531902 h 1124292"/>
                      <a:gd name="connsiteX46" fmla="*/ 197412 w 588705"/>
                      <a:gd name="connsiteY46" fmla="*/ 517066 h 1124292"/>
                      <a:gd name="connsiteX47" fmla="*/ 55134 w 588705"/>
                      <a:gd name="connsiteY47" fmla="*/ 269107 h 1124292"/>
                      <a:gd name="connsiteX48" fmla="*/ 288088 w 588705"/>
                      <a:gd name="connsiteY48" fmla="*/ 0 h 1124292"/>
                      <a:gd name="connsiteX0" fmla="*/ 288088 w 588705"/>
                      <a:gd name="connsiteY0" fmla="*/ 0 h 1124292"/>
                      <a:gd name="connsiteX1" fmla="*/ 516309 w 588705"/>
                      <a:gd name="connsiteY1" fmla="*/ 214873 h 1124292"/>
                      <a:gd name="connsiteX2" fmla="*/ 518183 w 588705"/>
                      <a:gd name="connsiteY2" fmla="*/ 236339 h 1124292"/>
                      <a:gd name="connsiteX3" fmla="*/ 513919 w 588705"/>
                      <a:gd name="connsiteY3" fmla="*/ 235748 h 1124292"/>
                      <a:gd name="connsiteX4" fmla="*/ 356203 w 588705"/>
                      <a:gd name="connsiteY4" fmla="*/ 343923 h 1124292"/>
                      <a:gd name="connsiteX5" fmla="*/ 452529 w 588705"/>
                      <a:gd name="connsiteY5" fmla="*/ 443597 h 1124292"/>
                      <a:gd name="connsiteX6" fmla="*/ 461321 w 588705"/>
                      <a:gd name="connsiteY6" fmla="*/ 444815 h 1124292"/>
                      <a:gd name="connsiteX7" fmla="*/ 452812 w 588705"/>
                      <a:gd name="connsiteY7" fmla="*/ 459395 h 1124292"/>
                      <a:gd name="connsiteX8" fmla="*/ 335037 w 588705"/>
                      <a:gd name="connsiteY8" fmla="*/ 532747 h 1124292"/>
                      <a:gd name="connsiteX9" fmla="*/ 333427 w 588705"/>
                      <a:gd name="connsiteY9" fmla="*/ 532934 h 1124292"/>
                      <a:gd name="connsiteX10" fmla="*/ 338975 w 588705"/>
                      <a:gd name="connsiteY10" fmla="*/ 569564 h 1124292"/>
                      <a:gd name="connsiteX11" fmla="*/ 357318 w 588705"/>
                      <a:gd name="connsiteY11" fmla="*/ 578675 h 1124292"/>
                      <a:gd name="connsiteX12" fmla="*/ 382762 w 588705"/>
                      <a:gd name="connsiteY12" fmla="*/ 605250 h 1124292"/>
                      <a:gd name="connsiteX13" fmla="*/ 390624 w 588705"/>
                      <a:gd name="connsiteY13" fmla="*/ 620509 h 1124292"/>
                      <a:gd name="connsiteX14" fmla="*/ 407826 w 588705"/>
                      <a:gd name="connsiteY14" fmla="*/ 621912 h 1124292"/>
                      <a:gd name="connsiteX15" fmla="*/ 492065 w 588705"/>
                      <a:gd name="connsiteY15" fmla="*/ 516120 h 1124292"/>
                      <a:gd name="connsiteX16" fmla="*/ 568257 w 588705"/>
                      <a:gd name="connsiteY16" fmla="*/ 507478 h 1124292"/>
                      <a:gd name="connsiteX17" fmla="*/ 576899 w 588705"/>
                      <a:gd name="connsiteY17" fmla="*/ 583670 h 1124292"/>
                      <a:gd name="connsiteX18" fmla="*/ 479775 w 588705"/>
                      <a:gd name="connsiteY18" fmla="*/ 705644 h 1124292"/>
                      <a:gd name="connsiteX19" fmla="*/ 479045 w 588705"/>
                      <a:gd name="connsiteY19" fmla="*/ 706257 h 1124292"/>
                      <a:gd name="connsiteX20" fmla="*/ 468288 w 588705"/>
                      <a:gd name="connsiteY20" fmla="*/ 719709 h 1124292"/>
                      <a:gd name="connsiteX21" fmla="*/ 428784 w 588705"/>
                      <a:gd name="connsiteY21" fmla="*/ 732422 h 1124292"/>
                      <a:gd name="connsiteX22" fmla="*/ 397380 w 588705"/>
                      <a:gd name="connsiteY22" fmla="*/ 729862 h 1124292"/>
                      <a:gd name="connsiteX23" fmla="*/ 353049 w 588705"/>
                      <a:gd name="connsiteY23" fmla="*/ 895307 h 1124292"/>
                      <a:gd name="connsiteX24" fmla="*/ 530281 w 588705"/>
                      <a:gd name="connsiteY24" fmla="*/ 861599 h 1124292"/>
                      <a:gd name="connsiteX25" fmla="*/ 553629 w 588705"/>
                      <a:gd name="connsiteY25" fmla="*/ 948735 h 1124292"/>
                      <a:gd name="connsiteX26" fmla="*/ 375805 w 588705"/>
                      <a:gd name="connsiteY26" fmla="*/ 1124292 h 1124292"/>
                      <a:gd name="connsiteX27" fmla="*/ 320007 w 588705"/>
                      <a:gd name="connsiteY27" fmla="*/ 1076039 h 1124292"/>
                      <a:gd name="connsiteX28" fmla="*/ 364584 w 588705"/>
                      <a:gd name="connsiteY28" fmla="*/ 1014684 h 1124292"/>
                      <a:gd name="connsiteX29" fmla="*/ 274826 w 588705"/>
                      <a:gd name="connsiteY29" fmla="*/ 1045997 h 1124292"/>
                      <a:gd name="connsiteX30" fmla="*/ 273791 w 588705"/>
                      <a:gd name="connsiteY30" fmla="*/ 1046897 h 1124292"/>
                      <a:gd name="connsiteX31" fmla="*/ 177098 w 588705"/>
                      <a:gd name="connsiteY31" fmla="*/ 1059627 h 1124292"/>
                      <a:gd name="connsiteX32" fmla="*/ 131780 w 588705"/>
                      <a:gd name="connsiteY32" fmla="*/ 1037117 h 1124292"/>
                      <a:gd name="connsiteX33" fmla="*/ 118164 w 588705"/>
                      <a:gd name="connsiteY33" fmla="*/ 1021460 h 1124292"/>
                      <a:gd name="connsiteX34" fmla="*/ 37029 w 588705"/>
                      <a:gd name="connsiteY34" fmla="*/ 1059773 h 1124292"/>
                      <a:gd name="connsiteX35" fmla="*/ 0 w 588705"/>
                      <a:gd name="connsiteY35" fmla="*/ 995972 h 1124292"/>
                      <a:gd name="connsiteX36" fmla="*/ 84927 w 588705"/>
                      <a:gd name="connsiteY36" fmla="*/ 936543 h 1124292"/>
                      <a:gd name="connsiteX37" fmla="*/ 86994 w 588705"/>
                      <a:gd name="connsiteY37" fmla="*/ 903563 h 1124292"/>
                      <a:gd name="connsiteX38" fmla="*/ 155936 w 588705"/>
                      <a:gd name="connsiteY38" fmla="*/ 646269 h 1124292"/>
                      <a:gd name="connsiteX39" fmla="*/ 160031 w 588705"/>
                      <a:gd name="connsiteY39" fmla="*/ 634938 h 1124292"/>
                      <a:gd name="connsiteX40" fmla="*/ 164078 w 588705"/>
                      <a:gd name="connsiteY40" fmla="*/ 629876 h 1124292"/>
                      <a:gd name="connsiteX41" fmla="*/ 178446 w 588705"/>
                      <a:gd name="connsiteY41" fmla="*/ 600951 h 1124292"/>
                      <a:gd name="connsiteX42" fmla="*/ 215307 w 588705"/>
                      <a:gd name="connsiteY42" fmla="*/ 568895 h 1124292"/>
                      <a:gd name="connsiteX43" fmla="*/ 234162 w 588705"/>
                      <a:gd name="connsiteY43" fmla="*/ 562407 h 1124292"/>
                      <a:gd name="connsiteX44" fmla="*/ 238783 w 588705"/>
                      <a:gd name="connsiteY44" fmla="*/ 531902 h 1124292"/>
                      <a:gd name="connsiteX45" fmla="*/ 197412 w 588705"/>
                      <a:gd name="connsiteY45" fmla="*/ 517066 h 1124292"/>
                      <a:gd name="connsiteX46" fmla="*/ 55134 w 588705"/>
                      <a:gd name="connsiteY46" fmla="*/ 269107 h 1124292"/>
                      <a:gd name="connsiteX47" fmla="*/ 288088 w 588705"/>
                      <a:gd name="connsiteY47" fmla="*/ 0 h 1124292"/>
                      <a:gd name="connsiteX0" fmla="*/ 288088 w 588705"/>
                      <a:gd name="connsiteY0" fmla="*/ 0 h 1124292"/>
                      <a:gd name="connsiteX1" fmla="*/ 516309 w 588705"/>
                      <a:gd name="connsiteY1" fmla="*/ 214873 h 1124292"/>
                      <a:gd name="connsiteX2" fmla="*/ 518183 w 588705"/>
                      <a:gd name="connsiteY2" fmla="*/ 236339 h 1124292"/>
                      <a:gd name="connsiteX3" fmla="*/ 513919 w 588705"/>
                      <a:gd name="connsiteY3" fmla="*/ 235748 h 1124292"/>
                      <a:gd name="connsiteX4" fmla="*/ 356203 w 588705"/>
                      <a:gd name="connsiteY4" fmla="*/ 343923 h 1124292"/>
                      <a:gd name="connsiteX5" fmla="*/ 452529 w 588705"/>
                      <a:gd name="connsiteY5" fmla="*/ 443597 h 1124292"/>
                      <a:gd name="connsiteX6" fmla="*/ 461321 w 588705"/>
                      <a:gd name="connsiteY6" fmla="*/ 444815 h 1124292"/>
                      <a:gd name="connsiteX7" fmla="*/ 452812 w 588705"/>
                      <a:gd name="connsiteY7" fmla="*/ 459395 h 1124292"/>
                      <a:gd name="connsiteX8" fmla="*/ 335037 w 588705"/>
                      <a:gd name="connsiteY8" fmla="*/ 532747 h 1124292"/>
                      <a:gd name="connsiteX9" fmla="*/ 333427 w 588705"/>
                      <a:gd name="connsiteY9" fmla="*/ 532934 h 1124292"/>
                      <a:gd name="connsiteX10" fmla="*/ 338975 w 588705"/>
                      <a:gd name="connsiteY10" fmla="*/ 569564 h 1124292"/>
                      <a:gd name="connsiteX11" fmla="*/ 357318 w 588705"/>
                      <a:gd name="connsiteY11" fmla="*/ 578675 h 1124292"/>
                      <a:gd name="connsiteX12" fmla="*/ 382762 w 588705"/>
                      <a:gd name="connsiteY12" fmla="*/ 605250 h 1124292"/>
                      <a:gd name="connsiteX13" fmla="*/ 390624 w 588705"/>
                      <a:gd name="connsiteY13" fmla="*/ 620509 h 1124292"/>
                      <a:gd name="connsiteX14" fmla="*/ 407826 w 588705"/>
                      <a:gd name="connsiteY14" fmla="*/ 621912 h 1124292"/>
                      <a:gd name="connsiteX15" fmla="*/ 492065 w 588705"/>
                      <a:gd name="connsiteY15" fmla="*/ 516120 h 1124292"/>
                      <a:gd name="connsiteX16" fmla="*/ 568257 w 588705"/>
                      <a:gd name="connsiteY16" fmla="*/ 507478 h 1124292"/>
                      <a:gd name="connsiteX17" fmla="*/ 576899 w 588705"/>
                      <a:gd name="connsiteY17" fmla="*/ 583670 h 1124292"/>
                      <a:gd name="connsiteX18" fmla="*/ 479775 w 588705"/>
                      <a:gd name="connsiteY18" fmla="*/ 705644 h 1124292"/>
                      <a:gd name="connsiteX19" fmla="*/ 479045 w 588705"/>
                      <a:gd name="connsiteY19" fmla="*/ 706257 h 1124292"/>
                      <a:gd name="connsiteX20" fmla="*/ 468288 w 588705"/>
                      <a:gd name="connsiteY20" fmla="*/ 719709 h 1124292"/>
                      <a:gd name="connsiteX21" fmla="*/ 428784 w 588705"/>
                      <a:gd name="connsiteY21" fmla="*/ 732422 h 1124292"/>
                      <a:gd name="connsiteX22" fmla="*/ 397380 w 588705"/>
                      <a:gd name="connsiteY22" fmla="*/ 729862 h 1124292"/>
                      <a:gd name="connsiteX23" fmla="*/ 353049 w 588705"/>
                      <a:gd name="connsiteY23" fmla="*/ 895307 h 1124292"/>
                      <a:gd name="connsiteX24" fmla="*/ 530281 w 588705"/>
                      <a:gd name="connsiteY24" fmla="*/ 861599 h 1124292"/>
                      <a:gd name="connsiteX25" fmla="*/ 553629 w 588705"/>
                      <a:gd name="connsiteY25" fmla="*/ 948735 h 1124292"/>
                      <a:gd name="connsiteX26" fmla="*/ 375805 w 588705"/>
                      <a:gd name="connsiteY26" fmla="*/ 1124292 h 1124292"/>
                      <a:gd name="connsiteX27" fmla="*/ 320007 w 588705"/>
                      <a:gd name="connsiteY27" fmla="*/ 1076039 h 1124292"/>
                      <a:gd name="connsiteX28" fmla="*/ 364584 w 588705"/>
                      <a:gd name="connsiteY28" fmla="*/ 1014684 h 1124292"/>
                      <a:gd name="connsiteX29" fmla="*/ 274826 w 588705"/>
                      <a:gd name="connsiteY29" fmla="*/ 1045997 h 1124292"/>
                      <a:gd name="connsiteX30" fmla="*/ 273791 w 588705"/>
                      <a:gd name="connsiteY30" fmla="*/ 1046897 h 1124292"/>
                      <a:gd name="connsiteX31" fmla="*/ 177098 w 588705"/>
                      <a:gd name="connsiteY31" fmla="*/ 1059627 h 1124292"/>
                      <a:gd name="connsiteX32" fmla="*/ 131780 w 588705"/>
                      <a:gd name="connsiteY32" fmla="*/ 1037117 h 1124292"/>
                      <a:gd name="connsiteX33" fmla="*/ 118164 w 588705"/>
                      <a:gd name="connsiteY33" fmla="*/ 1021460 h 1124292"/>
                      <a:gd name="connsiteX34" fmla="*/ 37029 w 588705"/>
                      <a:gd name="connsiteY34" fmla="*/ 1059773 h 1124292"/>
                      <a:gd name="connsiteX35" fmla="*/ 0 w 588705"/>
                      <a:gd name="connsiteY35" fmla="*/ 995972 h 1124292"/>
                      <a:gd name="connsiteX36" fmla="*/ 84927 w 588705"/>
                      <a:gd name="connsiteY36" fmla="*/ 936543 h 1124292"/>
                      <a:gd name="connsiteX37" fmla="*/ 86994 w 588705"/>
                      <a:gd name="connsiteY37" fmla="*/ 903563 h 1124292"/>
                      <a:gd name="connsiteX38" fmla="*/ 160031 w 588705"/>
                      <a:gd name="connsiteY38" fmla="*/ 634938 h 1124292"/>
                      <a:gd name="connsiteX39" fmla="*/ 164078 w 588705"/>
                      <a:gd name="connsiteY39" fmla="*/ 629876 h 1124292"/>
                      <a:gd name="connsiteX40" fmla="*/ 178446 w 588705"/>
                      <a:gd name="connsiteY40" fmla="*/ 600951 h 1124292"/>
                      <a:gd name="connsiteX41" fmla="*/ 215307 w 588705"/>
                      <a:gd name="connsiteY41" fmla="*/ 568895 h 1124292"/>
                      <a:gd name="connsiteX42" fmla="*/ 234162 w 588705"/>
                      <a:gd name="connsiteY42" fmla="*/ 562407 h 1124292"/>
                      <a:gd name="connsiteX43" fmla="*/ 238783 w 588705"/>
                      <a:gd name="connsiteY43" fmla="*/ 531902 h 1124292"/>
                      <a:gd name="connsiteX44" fmla="*/ 197412 w 588705"/>
                      <a:gd name="connsiteY44" fmla="*/ 517066 h 1124292"/>
                      <a:gd name="connsiteX45" fmla="*/ 55134 w 588705"/>
                      <a:gd name="connsiteY45" fmla="*/ 269107 h 1124292"/>
                      <a:gd name="connsiteX46" fmla="*/ 288088 w 588705"/>
                      <a:gd name="connsiteY46" fmla="*/ 0 h 1124292"/>
                      <a:gd name="connsiteX0" fmla="*/ 288088 w 588705"/>
                      <a:gd name="connsiteY0" fmla="*/ 0 h 1124292"/>
                      <a:gd name="connsiteX1" fmla="*/ 516309 w 588705"/>
                      <a:gd name="connsiteY1" fmla="*/ 214873 h 1124292"/>
                      <a:gd name="connsiteX2" fmla="*/ 518183 w 588705"/>
                      <a:gd name="connsiteY2" fmla="*/ 236339 h 1124292"/>
                      <a:gd name="connsiteX3" fmla="*/ 513919 w 588705"/>
                      <a:gd name="connsiteY3" fmla="*/ 235748 h 1124292"/>
                      <a:gd name="connsiteX4" fmla="*/ 356203 w 588705"/>
                      <a:gd name="connsiteY4" fmla="*/ 343923 h 1124292"/>
                      <a:gd name="connsiteX5" fmla="*/ 452529 w 588705"/>
                      <a:gd name="connsiteY5" fmla="*/ 443597 h 1124292"/>
                      <a:gd name="connsiteX6" fmla="*/ 461321 w 588705"/>
                      <a:gd name="connsiteY6" fmla="*/ 444815 h 1124292"/>
                      <a:gd name="connsiteX7" fmla="*/ 452812 w 588705"/>
                      <a:gd name="connsiteY7" fmla="*/ 459395 h 1124292"/>
                      <a:gd name="connsiteX8" fmla="*/ 335037 w 588705"/>
                      <a:gd name="connsiteY8" fmla="*/ 532747 h 1124292"/>
                      <a:gd name="connsiteX9" fmla="*/ 333427 w 588705"/>
                      <a:gd name="connsiteY9" fmla="*/ 532934 h 1124292"/>
                      <a:gd name="connsiteX10" fmla="*/ 338975 w 588705"/>
                      <a:gd name="connsiteY10" fmla="*/ 569564 h 1124292"/>
                      <a:gd name="connsiteX11" fmla="*/ 357318 w 588705"/>
                      <a:gd name="connsiteY11" fmla="*/ 578675 h 1124292"/>
                      <a:gd name="connsiteX12" fmla="*/ 382762 w 588705"/>
                      <a:gd name="connsiteY12" fmla="*/ 605250 h 1124292"/>
                      <a:gd name="connsiteX13" fmla="*/ 390624 w 588705"/>
                      <a:gd name="connsiteY13" fmla="*/ 620509 h 1124292"/>
                      <a:gd name="connsiteX14" fmla="*/ 407826 w 588705"/>
                      <a:gd name="connsiteY14" fmla="*/ 621912 h 1124292"/>
                      <a:gd name="connsiteX15" fmla="*/ 492065 w 588705"/>
                      <a:gd name="connsiteY15" fmla="*/ 516120 h 1124292"/>
                      <a:gd name="connsiteX16" fmla="*/ 568257 w 588705"/>
                      <a:gd name="connsiteY16" fmla="*/ 507478 h 1124292"/>
                      <a:gd name="connsiteX17" fmla="*/ 576899 w 588705"/>
                      <a:gd name="connsiteY17" fmla="*/ 583670 h 1124292"/>
                      <a:gd name="connsiteX18" fmla="*/ 479775 w 588705"/>
                      <a:gd name="connsiteY18" fmla="*/ 705644 h 1124292"/>
                      <a:gd name="connsiteX19" fmla="*/ 479045 w 588705"/>
                      <a:gd name="connsiteY19" fmla="*/ 706257 h 1124292"/>
                      <a:gd name="connsiteX20" fmla="*/ 468288 w 588705"/>
                      <a:gd name="connsiteY20" fmla="*/ 719709 h 1124292"/>
                      <a:gd name="connsiteX21" fmla="*/ 428784 w 588705"/>
                      <a:gd name="connsiteY21" fmla="*/ 732422 h 1124292"/>
                      <a:gd name="connsiteX22" fmla="*/ 397380 w 588705"/>
                      <a:gd name="connsiteY22" fmla="*/ 729862 h 1124292"/>
                      <a:gd name="connsiteX23" fmla="*/ 353049 w 588705"/>
                      <a:gd name="connsiteY23" fmla="*/ 895307 h 1124292"/>
                      <a:gd name="connsiteX24" fmla="*/ 530281 w 588705"/>
                      <a:gd name="connsiteY24" fmla="*/ 861599 h 1124292"/>
                      <a:gd name="connsiteX25" fmla="*/ 553629 w 588705"/>
                      <a:gd name="connsiteY25" fmla="*/ 948735 h 1124292"/>
                      <a:gd name="connsiteX26" fmla="*/ 375805 w 588705"/>
                      <a:gd name="connsiteY26" fmla="*/ 1124292 h 1124292"/>
                      <a:gd name="connsiteX27" fmla="*/ 320007 w 588705"/>
                      <a:gd name="connsiteY27" fmla="*/ 1076039 h 1124292"/>
                      <a:gd name="connsiteX28" fmla="*/ 364584 w 588705"/>
                      <a:gd name="connsiteY28" fmla="*/ 1014684 h 1124292"/>
                      <a:gd name="connsiteX29" fmla="*/ 274826 w 588705"/>
                      <a:gd name="connsiteY29" fmla="*/ 1045997 h 1124292"/>
                      <a:gd name="connsiteX30" fmla="*/ 273791 w 588705"/>
                      <a:gd name="connsiteY30" fmla="*/ 1046897 h 1124292"/>
                      <a:gd name="connsiteX31" fmla="*/ 177098 w 588705"/>
                      <a:gd name="connsiteY31" fmla="*/ 1059627 h 1124292"/>
                      <a:gd name="connsiteX32" fmla="*/ 131780 w 588705"/>
                      <a:gd name="connsiteY32" fmla="*/ 1037117 h 1124292"/>
                      <a:gd name="connsiteX33" fmla="*/ 118164 w 588705"/>
                      <a:gd name="connsiteY33" fmla="*/ 1021460 h 1124292"/>
                      <a:gd name="connsiteX34" fmla="*/ 37029 w 588705"/>
                      <a:gd name="connsiteY34" fmla="*/ 1059773 h 1124292"/>
                      <a:gd name="connsiteX35" fmla="*/ 0 w 588705"/>
                      <a:gd name="connsiteY35" fmla="*/ 995972 h 1124292"/>
                      <a:gd name="connsiteX36" fmla="*/ 84927 w 588705"/>
                      <a:gd name="connsiteY36" fmla="*/ 936543 h 1124292"/>
                      <a:gd name="connsiteX37" fmla="*/ 86994 w 588705"/>
                      <a:gd name="connsiteY37" fmla="*/ 903563 h 1124292"/>
                      <a:gd name="connsiteX38" fmla="*/ 164078 w 588705"/>
                      <a:gd name="connsiteY38" fmla="*/ 629876 h 1124292"/>
                      <a:gd name="connsiteX39" fmla="*/ 178446 w 588705"/>
                      <a:gd name="connsiteY39" fmla="*/ 600951 h 1124292"/>
                      <a:gd name="connsiteX40" fmla="*/ 215307 w 588705"/>
                      <a:gd name="connsiteY40" fmla="*/ 568895 h 1124292"/>
                      <a:gd name="connsiteX41" fmla="*/ 234162 w 588705"/>
                      <a:gd name="connsiteY41" fmla="*/ 562407 h 1124292"/>
                      <a:gd name="connsiteX42" fmla="*/ 238783 w 588705"/>
                      <a:gd name="connsiteY42" fmla="*/ 531902 h 1124292"/>
                      <a:gd name="connsiteX43" fmla="*/ 197412 w 588705"/>
                      <a:gd name="connsiteY43" fmla="*/ 517066 h 1124292"/>
                      <a:gd name="connsiteX44" fmla="*/ 55134 w 588705"/>
                      <a:gd name="connsiteY44" fmla="*/ 269107 h 1124292"/>
                      <a:gd name="connsiteX45" fmla="*/ 288088 w 588705"/>
                      <a:gd name="connsiteY45" fmla="*/ 0 h 1124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588705" h="1124292">
                        <a:moveTo>
                          <a:pt x="288088" y="0"/>
                        </a:moveTo>
                        <a:cubicBezTo>
                          <a:pt x="400663" y="0"/>
                          <a:pt x="494587" y="92245"/>
                          <a:pt x="516309" y="214873"/>
                        </a:cubicBezTo>
                        <a:lnTo>
                          <a:pt x="518183" y="236339"/>
                        </a:lnTo>
                        <a:lnTo>
                          <a:pt x="513919" y="235748"/>
                        </a:lnTo>
                        <a:cubicBezTo>
                          <a:pt x="426815" y="235748"/>
                          <a:pt x="356203" y="284180"/>
                          <a:pt x="356203" y="343923"/>
                        </a:cubicBezTo>
                        <a:cubicBezTo>
                          <a:pt x="356203" y="388730"/>
                          <a:pt x="395922" y="427175"/>
                          <a:pt x="452529" y="443597"/>
                        </a:cubicBezTo>
                        <a:lnTo>
                          <a:pt x="461321" y="444815"/>
                        </a:lnTo>
                        <a:lnTo>
                          <a:pt x="452812" y="459395"/>
                        </a:lnTo>
                        <a:cubicBezTo>
                          <a:pt x="421194" y="495918"/>
                          <a:pt x="380531" y="521993"/>
                          <a:pt x="335037" y="532747"/>
                        </a:cubicBezTo>
                        <a:lnTo>
                          <a:pt x="333427" y="532934"/>
                        </a:lnTo>
                        <a:lnTo>
                          <a:pt x="338975" y="569564"/>
                        </a:lnTo>
                        <a:lnTo>
                          <a:pt x="357318" y="578675"/>
                        </a:lnTo>
                        <a:cubicBezTo>
                          <a:pt x="367111" y="586306"/>
                          <a:pt x="375660" y="595282"/>
                          <a:pt x="382762" y="605250"/>
                        </a:cubicBezTo>
                        <a:lnTo>
                          <a:pt x="390624" y="620509"/>
                        </a:lnTo>
                        <a:lnTo>
                          <a:pt x="407826" y="621912"/>
                        </a:lnTo>
                        <a:lnTo>
                          <a:pt x="492065" y="516120"/>
                        </a:lnTo>
                        <a:cubicBezTo>
                          <a:pt x="510718" y="492693"/>
                          <a:pt x="544830" y="488824"/>
                          <a:pt x="568257" y="507478"/>
                        </a:cubicBezTo>
                        <a:cubicBezTo>
                          <a:pt x="591683" y="526132"/>
                          <a:pt x="595552" y="560244"/>
                          <a:pt x="576899" y="583670"/>
                        </a:cubicBezTo>
                        <a:lnTo>
                          <a:pt x="479775" y="705644"/>
                        </a:lnTo>
                        <a:lnTo>
                          <a:pt x="479045" y="706257"/>
                        </a:lnTo>
                        <a:lnTo>
                          <a:pt x="468288" y="719709"/>
                        </a:lnTo>
                        <a:cubicBezTo>
                          <a:pt x="457711" y="728691"/>
                          <a:pt x="443708" y="733639"/>
                          <a:pt x="428784" y="732422"/>
                        </a:cubicBezTo>
                        <a:lnTo>
                          <a:pt x="397380" y="729862"/>
                        </a:lnTo>
                        <a:lnTo>
                          <a:pt x="353049" y="895307"/>
                        </a:lnTo>
                        <a:lnTo>
                          <a:pt x="530281" y="861599"/>
                        </a:lnTo>
                        <a:lnTo>
                          <a:pt x="553629" y="948735"/>
                        </a:lnTo>
                        <a:lnTo>
                          <a:pt x="375805" y="1124292"/>
                        </a:lnTo>
                        <a:lnTo>
                          <a:pt x="320007" y="1076039"/>
                        </a:lnTo>
                        <a:lnTo>
                          <a:pt x="364584" y="1014684"/>
                        </a:lnTo>
                        <a:lnTo>
                          <a:pt x="274826" y="1045997"/>
                        </a:lnTo>
                        <a:lnTo>
                          <a:pt x="273791" y="1046897"/>
                        </a:lnTo>
                        <a:cubicBezTo>
                          <a:pt x="245549" y="1063203"/>
                          <a:pt x="211086" y="1068734"/>
                          <a:pt x="177098" y="1059627"/>
                        </a:cubicBezTo>
                        <a:cubicBezTo>
                          <a:pt x="160104" y="1055073"/>
                          <a:pt x="144837" y="1047291"/>
                          <a:pt x="131780" y="1037117"/>
                        </a:cubicBezTo>
                        <a:lnTo>
                          <a:pt x="118164" y="1021460"/>
                        </a:lnTo>
                        <a:lnTo>
                          <a:pt x="37029" y="1059773"/>
                        </a:lnTo>
                        <a:lnTo>
                          <a:pt x="0" y="995972"/>
                        </a:lnTo>
                        <a:lnTo>
                          <a:pt x="84927" y="936543"/>
                        </a:lnTo>
                        <a:lnTo>
                          <a:pt x="86994" y="903563"/>
                        </a:lnTo>
                        <a:lnTo>
                          <a:pt x="164078" y="629876"/>
                        </a:lnTo>
                        <a:lnTo>
                          <a:pt x="178446" y="600951"/>
                        </a:lnTo>
                        <a:cubicBezTo>
                          <a:pt x="188620" y="587894"/>
                          <a:pt x="201186" y="577048"/>
                          <a:pt x="215307" y="568895"/>
                        </a:cubicBezTo>
                        <a:lnTo>
                          <a:pt x="234162" y="562407"/>
                        </a:lnTo>
                        <a:lnTo>
                          <a:pt x="238783" y="531902"/>
                        </a:lnTo>
                        <a:lnTo>
                          <a:pt x="197412" y="517066"/>
                        </a:lnTo>
                        <a:cubicBezTo>
                          <a:pt x="113801" y="476214"/>
                          <a:pt x="55134" y="380575"/>
                          <a:pt x="55134" y="269107"/>
                        </a:cubicBezTo>
                        <a:cubicBezTo>
                          <a:pt x="55134" y="120483"/>
                          <a:pt x="159431" y="0"/>
                          <a:pt x="28808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弦 62">
                    <a:extLst>
                      <a:ext uri="{FF2B5EF4-FFF2-40B4-BE49-F238E27FC236}">
                        <a16:creationId xmlns:a16="http://schemas.microsoft.com/office/drawing/2014/main" id="{6FEC6D71-1716-47CF-85A3-D1F040D504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543141" y="2822044"/>
                    <a:ext cx="152376" cy="152376"/>
                  </a:xfrm>
                  <a:prstGeom prst="chord">
                    <a:avLst>
                      <a:gd name="adj1" fmla="val 21201637"/>
                      <a:gd name="adj2" fmla="val 13063641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四角形: 角を丸くする 63">
                    <a:extLst>
                      <a:ext uri="{FF2B5EF4-FFF2-40B4-BE49-F238E27FC236}">
                        <a16:creationId xmlns:a16="http://schemas.microsoft.com/office/drawing/2014/main" id="{0116C2CC-FEFF-449B-BB3C-2B062A17BC82}"/>
                      </a:ext>
                    </a:extLst>
                  </p:cNvPr>
                  <p:cNvSpPr/>
                  <p:nvPr/>
                </p:nvSpPr>
                <p:spPr bwMode="auto">
                  <a:xfrm rot="507855" flipH="1">
                    <a:off x="-2336978" y="3233256"/>
                    <a:ext cx="210068" cy="139306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7D2DB32A-7D6F-4169-A44A-924C73737A52}"/>
                      </a:ext>
                    </a:extLst>
                  </p:cNvPr>
                  <p:cNvSpPr/>
                  <p:nvPr/>
                </p:nvSpPr>
                <p:spPr bwMode="auto">
                  <a:xfrm rot="3507939" flipH="1">
                    <a:off x="-2491759" y="3188309"/>
                    <a:ext cx="295159" cy="397908"/>
                  </a:xfrm>
                  <a:custGeom>
                    <a:avLst/>
                    <a:gdLst>
                      <a:gd name="connsiteX0" fmla="*/ 433296 w 434807"/>
                      <a:gd name="connsiteY0" fmla="*/ 490865 h 586168"/>
                      <a:gd name="connsiteX1" fmla="*/ 421245 w 434807"/>
                      <a:gd name="connsiteY1" fmla="*/ 550799 h 586168"/>
                      <a:gd name="connsiteX2" fmla="*/ 310410 w 434807"/>
                      <a:gd name="connsiteY2" fmla="*/ 572607 h 586168"/>
                      <a:gd name="connsiteX3" fmla="*/ 34190 w 434807"/>
                      <a:gd name="connsiteY3" fmla="*/ 387212 h 586168"/>
                      <a:gd name="connsiteX4" fmla="*/ 331 w 434807"/>
                      <a:gd name="connsiteY4" fmla="*/ 336311 h 586168"/>
                      <a:gd name="connsiteX5" fmla="*/ 278 w 434807"/>
                      <a:gd name="connsiteY5" fmla="*/ 310939 h 586168"/>
                      <a:gd name="connsiteX6" fmla="*/ 0 w 434807"/>
                      <a:gd name="connsiteY6" fmla="*/ 309562 h 586168"/>
                      <a:gd name="connsiteX7" fmla="*/ 0 w 434807"/>
                      <a:gd name="connsiteY7" fmla="*/ 79875 h 586168"/>
                      <a:gd name="connsiteX8" fmla="*/ 79875 w 434807"/>
                      <a:gd name="connsiteY8" fmla="*/ 0 h 586168"/>
                      <a:gd name="connsiteX9" fmla="*/ 159750 w 434807"/>
                      <a:gd name="connsiteY9" fmla="*/ 79875 h 586168"/>
                      <a:gd name="connsiteX10" fmla="*/ 159750 w 434807"/>
                      <a:gd name="connsiteY10" fmla="*/ 279090 h 586168"/>
                      <a:gd name="connsiteX11" fmla="*/ 399437 w 434807"/>
                      <a:gd name="connsiteY11" fmla="*/ 439964 h 586168"/>
                      <a:gd name="connsiteX12" fmla="*/ 433296 w 434807"/>
                      <a:gd name="connsiteY12" fmla="*/ 490865 h 586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34807" h="586168">
                        <a:moveTo>
                          <a:pt x="433296" y="490865"/>
                        </a:moveTo>
                        <a:cubicBezTo>
                          <a:pt x="437243" y="510922"/>
                          <a:pt x="433538" y="532485"/>
                          <a:pt x="421245" y="550799"/>
                        </a:cubicBezTo>
                        <a:cubicBezTo>
                          <a:pt x="396661" y="587428"/>
                          <a:pt x="347039" y="597191"/>
                          <a:pt x="310410" y="572607"/>
                        </a:cubicBezTo>
                        <a:lnTo>
                          <a:pt x="34190" y="387212"/>
                        </a:lnTo>
                        <a:cubicBezTo>
                          <a:pt x="15875" y="374920"/>
                          <a:pt x="4278" y="356368"/>
                          <a:pt x="331" y="336311"/>
                        </a:cubicBezTo>
                        <a:lnTo>
                          <a:pt x="278" y="310939"/>
                        </a:lnTo>
                        <a:lnTo>
                          <a:pt x="0" y="309562"/>
                        </a:lnTo>
                        <a:lnTo>
                          <a:pt x="0" y="79875"/>
                        </a:lnTo>
                        <a:cubicBezTo>
                          <a:pt x="0" y="35761"/>
                          <a:pt x="35761" y="0"/>
                          <a:pt x="79875" y="0"/>
                        </a:cubicBezTo>
                        <a:cubicBezTo>
                          <a:pt x="123989" y="0"/>
                          <a:pt x="159750" y="35761"/>
                          <a:pt x="159750" y="79875"/>
                        </a:cubicBezTo>
                        <a:lnTo>
                          <a:pt x="159750" y="279090"/>
                        </a:lnTo>
                        <a:lnTo>
                          <a:pt x="399437" y="439964"/>
                        </a:lnTo>
                        <a:cubicBezTo>
                          <a:pt x="417751" y="452256"/>
                          <a:pt x="429350" y="470808"/>
                          <a:pt x="433296" y="490865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8FF1C317-EA7B-4CF4-A2A7-2AF953E83286}"/>
                    </a:ext>
                  </a:extLst>
                </p:cNvPr>
                <p:cNvSpPr/>
                <p:nvPr/>
              </p:nvSpPr>
              <p:spPr bwMode="auto">
                <a:xfrm>
                  <a:off x="-1988491" y="2886384"/>
                  <a:ext cx="162878" cy="346964"/>
                </a:xfrm>
                <a:custGeom>
                  <a:avLst/>
                  <a:gdLst>
                    <a:gd name="connsiteX0" fmla="*/ 314110 w 674593"/>
                    <a:gd name="connsiteY0" fmla="*/ 953086 h 1437024"/>
                    <a:gd name="connsiteX1" fmla="*/ 292841 w 674593"/>
                    <a:gd name="connsiteY1" fmla="*/ 1032462 h 1437024"/>
                    <a:gd name="connsiteX2" fmla="*/ 288351 w 674593"/>
                    <a:gd name="connsiteY2" fmla="*/ 1041502 h 1437024"/>
                    <a:gd name="connsiteX3" fmla="*/ 419934 w 674593"/>
                    <a:gd name="connsiteY3" fmla="*/ 1119874 h 1437024"/>
                    <a:gd name="connsiteX4" fmla="*/ 419934 w 674593"/>
                    <a:gd name="connsiteY4" fmla="*/ 973282 h 1437024"/>
                    <a:gd name="connsiteX5" fmla="*/ 347561 w 674593"/>
                    <a:gd name="connsiteY5" fmla="*/ 828248 h 1437024"/>
                    <a:gd name="connsiteX6" fmla="*/ 340155 w 674593"/>
                    <a:gd name="connsiteY6" fmla="*/ 855887 h 1437024"/>
                    <a:gd name="connsiteX7" fmla="*/ 382602 w 674593"/>
                    <a:gd name="connsiteY7" fmla="*/ 863988 h 1437024"/>
                    <a:gd name="connsiteX8" fmla="*/ 255248 w 674593"/>
                    <a:gd name="connsiteY8" fmla="*/ 0 h 1437024"/>
                    <a:gd name="connsiteX9" fmla="*/ 403207 w 674593"/>
                    <a:gd name="connsiteY9" fmla="*/ 134532 h 1437024"/>
                    <a:gd name="connsiteX10" fmla="*/ 412484 w 674593"/>
                    <a:gd name="connsiteY10" fmla="*/ 141758 h 1437024"/>
                    <a:gd name="connsiteX11" fmla="*/ 412613 w 674593"/>
                    <a:gd name="connsiteY11" fmla="*/ 141937 h 1437024"/>
                    <a:gd name="connsiteX12" fmla="*/ 408471 w 674593"/>
                    <a:gd name="connsiteY12" fmla="*/ 91204 h 1437024"/>
                    <a:gd name="connsiteX13" fmla="*/ 470033 w 674593"/>
                    <a:gd name="connsiteY13" fmla="*/ 77818 h 1437024"/>
                    <a:gd name="connsiteX14" fmla="*/ 550975 w 674593"/>
                    <a:gd name="connsiteY14" fmla="*/ 301813 h 1437024"/>
                    <a:gd name="connsiteX15" fmla="*/ 478812 w 674593"/>
                    <a:gd name="connsiteY15" fmla="*/ 317504 h 1437024"/>
                    <a:gd name="connsiteX16" fmla="*/ 480715 w 674593"/>
                    <a:gd name="connsiteY16" fmla="*/ 332045 h 1437024"/>
                    <a:gd name="connsiteX17" fmla="*/ 338437 w 674593"/>
                    <a:gd name="connsiteY17" fmla="*/ 580004 h 1437024"/>
                    <a:gd name="connsiteX18" fmla="*/ 292331 w 674593"/>
                    <a:gd name="connsiteY18" fmla="*/ 590757 h 1437024"/>
                    <a:gd name="connsiteX19" fmla="*/ 298655 w 674593"/>
                    <a:gd name="connsiteY19" fmla="*/ 632503 h 1437024"/>
                    <a:gd name="connsiteX20" fmla="*/ 316997 w 674593"/>
                    <a:gd name="connsiteY20" fmla="*/ 641614 h 1437024"/>
                    <a:gd name="connsiteX21" fmla="*/ 340279 w 674593"/>
                    <a:gd name="connsiteY21" fmla="*/ 665931 h 1437024"/>
                    <a:gd name="connsiteX22" fmla="*/ 340292 w 674593"/>
                    <a:gd name="connsiteY22" fmla="*/ 665937 h 1437024"/>
                    <a:gd name="connsiteX23" fmla="*/ 419934 w 674593"/>
                    <a:gd name="connsiteY23" fmla="*/ 747167 h 1437024"/>
                    <a:gd name="connsiteX24" fmla="*/ 419934 w 674593"/>
                    <a:gd name="connsiteY24" fmla="*/ 531523 h 1437024"/>
                    <a:gd name="connsiteX25" fmla="*/ 465879 w 674593"/>
                    <a:gd name="connsiteY25" fmla="*/ 531523 h 1437024"/>
                    <a:gd name="connsiteX26" fmla="*/ 511824 w 674593"/>
                    <a:gd name="connsiteY26" fmla="*/ 577468 h 1437024"/>
                    <a:gd name="connsiteX27" fmla="*/ 511824 w 674593"/>
                    <a:gd name="connsiteY27" fmla="*/ 799455 h 1437024"/>
                    <a:gd name="connsiteX28" fmla="*/ 551855 w 674593"/>
                    <a:gd name="connsiteY28" fmla="*/ 791988 h 1437024"/>
                    <a:gd name="connsiteX29" fmla="*/ 541217 w 674593"/>
                    <a:gd name="connsiteY29" fmla="*/ 791988 h 1437024"/>
                    <a:gd name="connsiteX30" fmla="*/ 529787 w 674593"/>
                    <a:gd name="connsiteY30" fmla="*/ 746269 h 1437024"/>
                    <a:gd name="connsiteX31" fmla="*/ 572873 w 674593"/>
                    <a:gd name="connsiteY31" fmla="*/ 746269 h 1437024"/>
                    <a:gd name="connsiteX32" fmla="*/ 558057 w 674593"/>
                    <a:gd name="connsiteY32" fmla="*/ 396591 h 1437024"/>
                    <a:gd name="connsiteX33" fmla="*/ 609252 w 674593"/>
                    <a:gd name="connsiteY33" fmla="*/ 299137 h 1437024"/>
                    <a:gd name="connsiteX34" fmla="*/ 649273 w 674593"/>
                    <a:gd name="connsiteY34" fmla="*/ 396591 h 1437024"/>
                    <a:gd name="connsiteX35" fmla="*/ 634457 w 674593"/>
                    <a:gd name="connsiteY35" fmla="*/ 746269 h 1437024"/>
                    <a:gd name="connsiteX36" fmla="*/ 673416 w 674593"/>
                    <a:gd name="connsiteY36" fmla="*/ 746269 h 1437024"/>
                    <a:gd name="connsiteX37" fmla="*/ 661986 w 674593"/>
                    <a:gd name="connsiteY37" fmla="*/ 791988 h 1437024"/>
                    <a:gd name="connsiteX38" fmla="*/ 653329 w 674593"/>
                    <a:gd name="connsiteY38" fmla="*/ 791988 h 1437024"/>
                    <a:gd name="connsiteX39" fmla="*/ 665606 w 674593"/>
                    <a:gd name="connsiteY39" fmla="*/ 804458 h 1437024"/>
                    <a:gd name="connsiteX40" fmla="*/ 673665 w 674593"/>
                    <a:gd name="connsiteY40" fmla="*/ 824424 h 1437024"/>
                    <a:gd name="connsiteX41" fmla="*/ 630304 w 674593"/>
                    <a:gd name="connsiteY41" fmla="*/ 887669 h 1437024"/>
                    <a:gd name="connsiteX42" fmla="*/ 628452 w 674593"/>
                    <a:gd name="connsiteY42" fmla="*/ 888014 h 1437024"/>
                    <a:gd name="connsiteX43" fmla="*/ 626469 w 674593"/>
                    <a:gd name="connsiteY43" fmla="*/ 934803 h 1437024"/>
                    <a:gd name="connsiteX44" fmla="*/ 580861 w 674593"/>
                    <a:gd name="connsiteY44" fmla="*/ 934803 h 1437024"/>
                    <a:gd name="connsiteX45" fmla="*/ 579267 w 674593"/>
                    <a:gd name="connsiteY45" fmla="*/ 897188 h 1437024"/>
                    <a:gd name="connsiteX46" fmla="*/ 511824 w 674593"/>
                    <a:gd name="connsiteY46" fmla="*/ 909768 h 1437024"/>
                    <a:gd name="connsiteX47" fmla="*/ 511824 w 674593"/>
                    <a:gd name="connsiteY47" fmla="*/ 1112266 h 1437024"/>
                    <a:gd name="connsiteX48" fmla="*/ 465879 w 674593"/>
                    <a:gd name="connsiteY48" fmla="*/ 1158211 h 1437024"/>
                    <a:gd name="connsiteX49" fmla="*/ 449372 w 674593"/>
                    <a:gd name="connsiteY49" fmla="*/ 1158211 h 1437024"/>
                    <a:gd name="connsiteX50" fmla="*/ 429247 w 674593"/>
                    <a:gd name="connsiteY50" fmla="*/ 1404660 h 1437024"/>
                    <a:gd name="connsiteX51" fmla="*/ 351229 w 674593"/>
                    <a:gd name="connsiteY51" fmla="*/ 1404660 h 1437024"/>
                    <a:gd name="connsiteX52" fmla="*/ 333731 w 674593"/>
                    <a:gd name="connsiteY52" fmla="*/ 1190375 h 1437024"/>
                    <a:gd name="connsiteX53" fmla="*/ 226862 w 674593"/>
                    <a:gd name="connsiteY53" fmla="*/ 1150302 h 1437024"/>
                    <a:gd name="connsiteX54" fmla="*/ 256843 w 674593"/>
                    <a:gd name="connsiteY54" fmla="*/ 1260780 h 1437024"/>
                    <a:gd name="connsiteX55" fmla="*/ 256209 w 674593"/>
                    <a:gd name="connsiteY55" fmla="*/ 1261015 h 1437024"/>
                    <a:gd name="connsiteX56" fmla="*/ 256338 w 674593"/>
                    <a:gd name="connsiteY56" fmla="*/ 1261140 h 1437024"/>
                    <a:gd name="connsiteX57" fmla="*/ 56085 w 674593"/>
                    <a:gd name="connsiteY57" fmla="*/ 1437024 h 1437024"/>
                    <a:gd name="connsiteX58" fmla="*/ 0 w 674593"/>
                    <a:gd name="connsiteY58" fmla="*/ 1382791 h 1437024"/>
                    <a:gd name="connsiteX59" fmla="*/ 136380 w 674593"/>
                    <a:gd name="connsiteY59" fmla="*/ 1216583 h 1437024"/>
                    <a:gd name="connsiteX60" fmla="*/ 68482 w 674593"/>
                    <a:gd name="connsiteY60" fmla="*/ 1073634 h 1437024"/>
                    <a:gd name="connsiteX61" fmla="*/ 59403 w 674593"/>
                    <a:gd name="connsiteY61" fmla="*/ 1063195 h 1437024"/>
                    <a:gd name="connsiteX62" fmla="*/ 46673 w 674593"/>
                    <a:gd name="connsiteY62" fmla="*/ 966502 h 1437024"/>
                    <a:gd name="connsiteX63" fmla="*/ 115615 w 674593"/>
                    <a:gd name="connsiteY63" fmla="*/ 709208 h 1437024"/>
                    <a:gd name="connsiteX64" fmla="*/ 155075 w 674593"/>
                    <a:gd name="connsiteY64" fmla="*/ 646023 h 1437024"/>
                    <a:gd name="connsiteX65" fmla="*/ 193347 w 674593"/>
                    <a:gd name="connsiteY65" fmla="*/ 628605 h 1437024"/>
                    <a:gd name="connsiteX66" fmla="*/ 199221 w 674593"/>
                    <a:gd name="connsiteY66" fmla="*/ 589831 h 1437024"/>
                    <a:gd name="connsiteX67" fmla="*/ 157085 w 674593"/>
                    <a:gd name="connsiteY67" fmla="*/ 580004 h 1437024"/>
                    <a:gd name="connsiteX68" fmla="*/ 14807 w 674593"/>
                    <a:gd name="connsiteY68" fmla="*/ 332045 h 1437024"/>
                    <a:gd name="connsiteX69" fmla="*/ 157085 w 674593"/>
                    <a:gd name="connsiteY69" fmla="*/ 84086 h 1437024"/>
                    <a:gd name="connsiteX70" fmla="*/ 166472 w 674593"/>
                    <a:gd name="connsiteY70" fmla="*/ 80720 h 1437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</a:cxnLst>
                  <a:rect l="l" t="t" r="r" b="b"/>
                  <a:pathLst>
                    <a:path w="674593" h="1437024">
                      <a:moveTo>
                        <a:pt x="314110" y="953086"/>
                      </a:moveTo>
                      <a:lnTo>
                        <a:pt x="292841" y="1032462"/>
                      </a:lnTo>
                      <a:lnTo>
                        <a:pt x="288351" y="1041502"/>
                      </a:lnTo>
                      <a:lnTo>
                        <a:pt x="419934" y="1119874"/>
                      </a:lnTo>
                      <a:lnTo>
                        <a:pt x="419934" y="973282"/>
                      </a:lnTo>
                      <a:close/>
                      <a:moveTo>
                        <a:pt x="347561" y="828248"/>
                      </a:moveTo>
                      <a:lnTo>
                        <a:pt x="340155" y="855887"/>
                      </a:lnTo>
                      <a:lnTo>
                        <a:pt x="382602" y="863988"/>
                      </a:lnTo>
                      <a:close/>
                      <a:moveTo>
                        <a:pt x="255248" y="0"/>
                      </a:moveTo>
                      <a:lnTo>
                        <a:pt x="403207" y="134532"/>
                      </a:lnTo>
                      <a:lnTo>
                        <a:pt x="412484" y="141758"/>
                      </a:lnTo>
                      <a:lnTo>
                        <a:pt x="412613" y="141937"/>
                      </a:lnTo>
                      <a:lnTo>
                        <a:pt x="408471" y="91204"/>
                      </a:lnTo>
                      <a:lnTo>
                        <a:pt x="470033" y="77818"/>
                      </a:lnTo>
                      <a:lnTo>
                        <a:pt x="550975" y="301813"/>
                      </a:lnTo>
                      <a:lnTo>
                        <a:pt x="478812" y="317504"/>
                      </a:lnTo>
                      <a:lnTo>
                        <a:pt x="480715" y="332045"/>
                      </a:lnTo>
                      <a:cubicBezTo>
                        <a:pt x="480715" y="443513"/>
                        <a:pt x="422048" y="539152"/>
                        <a:pt x="338437" y="580004"/>
                      </a:cubicBezTo>
                      <a:lnTo>
                        <a:pt x="292331" y="590757"/>
                      </a:lnTo>
                      <a:lnTo>
                        <a:pt x="298655" y="632503"/>
                      </a:lnTo>
                      <a:lnTo>
                        <a:pt x="316997" y="641614"/>
                      </a:lnTo>
                      <a:lnTo>
                        <a:pt x="340279" y="665931"/>
                      </a:lnTo>
                      <a:lnTo>
                        <a:pt x="340292" y="665937"/>
                      </a:lnTo>
                      <a:lnTo>
                        <a:pt x="419934" y="747167"/>
                      </a:lnTo>
                      <a:lnTo>
                        <a:pt x="419934" y="531523"/>
                      </a:lnTo>
                      <a:lnTo>
                        <a:pt x="465879" y="531523"/>
                      </a:lnTo>
                      <a:cubicBezTo>
                        <a:pt x="491254" y="531523"/>
                        <a:pt x="511824" y="552093"/>
                        <a:pt x="511824" y="577468"/>
                      </a:cubicBezTo>
                      <a:lnTo>
                        <a:pt x="511824" y="799455"/>
                      </a:lnTo>
                      <a:lnTo>
                        <a:pt x="551855" y="791988"/>
                      </a:lnTo>
                      <a:lnTo>
                        <a:pt x="541217" y="791988"/>
                      </a:lnTo>
                      <a:lnTo>
                        <a:pt x="529787" y="746269"/>
                      </a:lnTo>
                      <a:lnTo>
                        <a:pt x="572873" y="746269"/>
                      </a:lnTo>
                      <a:lnTo>
                        <a:pt x="558057" y="396591"/>
                      </a:lnTo>
                      <a:lnTo>
                        <a:pt x="609252" y="299137"/>
                      </a:lnTo>
                      <a:lnTo>
                        <a:pt x="649273" y="396591"/>
                      </a:lnTo>
                      <a:lnTo>
                        <a:pt x="634457" y="746269"/>
                      </a:lnTo>
                      <a:lnTo>
                        <a:pt x="673416" y="746269"/>
                      </a:lnTo>
                      <a:lnTo>
                        <a:pt x="661986" y="791988"/>
                      </a:lnTo>
                      <a:lnTo>
                        <a:pt x="653329" y="791988"/>
                      </a:lnTo>
                      <a:lnTo>
                        <a:pt x="665606" y="804458"/>
                      </a:lnTo>
                      <a:cubicBezTo>
                        <a:pt x="669493" y="810332"/>
                        <a:pt x="672292" y="817065"/>
                        <a:pt x="673665" y="824424"/>
                      </a:cubicBezTo>
                      <a:cubicBezTo>
                        <a:pt x="679155" y="853863"/>
                        <a:pt x="659743" y="882178"/>
                        <a:pt x="630304" y="887669"/>
                      </a:cubicBezTo>
                      <a:lnTo>
                        <a:pt x="628452" y="888014"/>
                      </a:lnTo>
                      <a:lnTo>
                        <a:pt x="626469" y="934803"/>
                      </a:lnTo>
                      <a:lnTo>
                        <a:pt x="580861" y="934803"/>
                      </a:lnTo>
                      <a:lnTo>
                        <a:pt x="579267" y="897188"/>
                      </a:lnTo>
                      <a:lnTo>
                        <a:pt x="511824" y="909768"/>
                      </a:lnTo>
                      <a:lnTo>
                        <a:pt x="511824" y="1112266"/>
                      </a:lnTo>
                      <a:cubicBezTo>
                        <a:pt x="511824" y="1137641"/>
                        <a:pt x="491254" y="1158211"/>
                        <a:pt x="465879" y="1158211"/>
                      </a:cubicBezTo>
                      <a:lnTo>
                        <a:pt x="449372" y="1158211"/>
                      </a:lnTo>
                      <a:lnTo>
                        <a:pt x="429247" y="1404660"/>
                      </a:lnTo>
                      <a:lnTo>
                        <a:pt x="351229" y="1404660"/>
                      </a:lnTo>
                      <a:lnTo>
                        <a:pt x="333731" y="1190375"/>
                      </a:lnTo>
                      <a:lnTo>
                        <a:pt x="226862" y="1150302"/>
                      </a:lnTo>
                      <a:lnTo>
                        <a:pt x="256843" y="1260780"/>
                      </a:lnTo>
                      <a:lnTo>
                        <a:pt x="256209" y="1261015"/>
                      </a:lnTo>
                      <a:lnTo>
                        <a:pt x="256338" y="1261140"/>
                      </a:lnTo>
                      <a:lnTo>
                        <a:pt x="56085" y="1437024"/>
                      </a:lnTo>
                      <a:lnTo>
                        <a:pt x="0" y="1382791"/>
                      </a:lnTo>
                      <a:lnTo>
                        <a:pt x="136380" y="1216583"/>
                      </a:lnTo>
                      <a:lnTo>
                        <a:pt x="68482" y="1073634"/>
                      </a:lnTo>
                      <a:lnTo>
                        <a:pt x="59403" y="1063195"/>
                      </a:lnTo>
                      <a:cubicBezTo>
                        <a:pt x="43098" y="1034953"/>
                        <a:pt x="37566" y="1000490"/>
                        <a:pt x="46673" y="966502"/>
                      </a:cubicBezTo>
                      <a:lnTo>
                        <a:pt x="115615" y="709208"/>
                      </a:lnTo>
                      <a:cubicBezTo>
                        <a:pt x="122445" y="683717"/>
                        <a:pt x="136540" y="662111"/>
                        <a:pt x="155075" y="646023"/>
                      </a:cubicBezTo>
                      <a:lnTo>
                        <a:pt x="193347" y="628605"/>
                      </a:lnTo>
                      <a:lnTo>
                        <a:pt x="199221" y="589831"/>
                      </a:lnTo>
                      <a:lnTo>
                        <a:pt x="157085" y="580004"/>
                      </a:lnTo>
                      <a:cubicBezTo>
                        <a:pt x="73474" y="539152"/>
                        <a:pt x="14807" y="443513"/>
                        <a:pt x="14807" y="332045"/>
                      </a:cubicBezTo>
                      <a:cubicBezTo>
                        <a:pt x="14807" y="220577"/>
                        <a:pt x="73474" y="124938"/>
                        <a:pt x="157085" y="84086"/>
                      </a:cubicBezTo>
                      <a:lnTo>
                        <a:pt x="166472" y="8072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D1A46912-6262-4F80-9B95-400D9510583C}"/>
                    </a:ext>
                  </a:extLst>
                </p:cNvPr>
                <p:cNvGrpSpPr/>
                <p:nvPr/>
              </p:nvGrpSpPr>
              <p:grpSpPr>
                <a:xfrm>
                  <a:off x="-1673133" y="2886384"/>
                  <a:ext cx="176860" cy="335359"/>
                  <a:chOff x="-3749743" y="1730122"/>
                  <a:chExt cx="666024" cy="1262904"/>
                </a:xfrm>
              </p:grpSpPr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BE20449C-6564-462C-AFB8-83BE6A79AA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749743" y="2061046"/>
                    <a:ext cx="666024" cy="931980"/>
                  </a:xfrm>
                  <a:custGeom>
                    <a:avLst/>
                    <a:gdLst>
                      <a:gd name="connsiteX0" fmla="*/ 61476 w 705394"/>
                      <a:gd name="connsiteY0" fmla="*/ 484 h 987073"/>
                      <a:gd name="connsiteX1" fmla="*/ 81158 w 705394"/>
                      <a:gd name="connsiteY1" fmla="*/ 7170 h 987073"/>
                      <a:gd name="connsiteX2" fmla="*/ 106552 w 705394"/>
                      <a:gd name="connsiteY2" fmla="*/ 39993 h 987073"/>
                      <a:gd name="connsiteX3" fmla="*/ 158025 w 705394"/>
                      <a:gd name="connsiteY3" fmla="*/ 229069 h 987073"/>
                      <a:gd name="connsiteX4" fmla="*/ 278993 w 705394"/>
                      <a:gd name="connsiteY4" fmla="*/ 269874 h 987073"/>
                      <a:gd name="connsiteX5" fmla="*/ 310415 w 705394"/>
                      <a:gd name="connsiteY5" fmla="*/ 248688 h 987073"/>
                      <a:gd name="connsiteX6" fmla="*/ 360015 w 705394"/>
                      <a:gd name="connsiteY6" fmla="*/ 238674 h 987073"/>
                      <a:gd name="connsiteX7" fmla="*/ 409615 w 705394"/>
                      <a:gd name="connsiteY7" fmla="*/ 248688 h 987073"/>
                      <a:gd name="connsiteX8" fmla="*/ 436157 w 705394"/>
                      <a:gd name="connsiteY8" fmla="*/ 266583 h 987073"/>
                      <a:gd name="connsiteX9" fmla="*/ 547369 w 705394"/>
                      <a:gd name="connsiteY9" fmla="*/ 229069 h 987073"/>
                      <a:gd name="connsiteX10" fmla="*/ 598842 w 705394"/>
                      <a:gd name="connsiteY10" fmla="*/ 39993 h 987073"/>
                      <a:gd name="connsiteX11" fmla="*/ 624236 w 705394"/>
                      <a:gd name="connsiteY11" fmla="*/ 7170 h 987073"/>
                      <a:gd name="connsiteX12" fmla="*/ 665401 w 705394"/>
                      <a:gd name="connsiteY12" fmla="*/ 1917 h 987073"/>
                      <a:gd name="connsiteX13" fmla="*/ 703477 w 705394"/>
                      <a:gd name="connsiteY13" fmla="*/ 68477 h 987073"/>
                      <a:gd name="connsiteX14" fmla="*/ 644158 w 705394"/>
                      <a:gd name="connsiteY14" fmla="*/ 286373 h 987073"/>
                      <a:gd name="connsiteX15" fmla="*/ 618764 w 705394"/>
                      <a:gd name="connsiteY15" fmla="*/ 319196 h 987073"/>
                      <a:gd name="connsiteX16" fmla="*/ 602456 w 705394"/>
                      <a:gd name="connsiteY16" fmla="*/ 324735 h 987073"/>
                      <a:gd name="connsiteX17" fmla="*/ 601630 w 705394"/>
                      <a:gd name="connsiteY17" fmla="*/ 325213 h 987073"/>
                      <a:gd name="connsiteX18" fmla="*/ 486993 w 705394"/>
                      <a:gd name="connsiteY18" fmla="*/ 363882 h 987073"/>
                      <a:gd name="connsiteX19" fmla="*/ 487441 w 705394"/>
                      <a:gd name="connsiteY19" fmla="*/ 366100 h 987073"/>
                      <a:gd name="connsiteX20" fmla="*/ 487441 w 705394"/>
                      <a:gd name="connsiteY20" fmla="*/ 595947 h 987073"/>
                      <a:gd name="connsiteX21" fmla="*/ 634498 w 705394"/>
                      <a:gd name="connsiteY21" fmla="*/ 570312 h 987073"/>
                      <a:gd name="connsiteX22" fmla="*/ 657270 w 705394"/>
                      <a:gd name="connsiteY22" fmla="*/ 655298 h 987073"/>
                      <a:gd name="connsiteX23" fmla="*/ 658455 w 705394"/>
                      <a:gd name="connsiteY23" fmla="*/ 655515 h 987073"/>
                      <a:gd name="connsiteX24" fmla="*/ 589253 w 705394"/>
                      <a:gd name="connsiteY24" fmla="*/ 912900 h 987073"/>
                      <a:gd name="connsiteX25" fmla="*/ 512512 w 705394"/>
                      <a:gd name="connsiteY25" fmla="*/ 898842 h 987073"/>
                      <a:gd name="connsiteX26" fmla="*/ 532051 w 705394"/>
                      <a:gd name="connsiteY26" fmla="*/ 703511 h 987073"/>
                      <a:gd name="connsiteX27" fmla="*/ 414607 w 705394"/>
                      <a:gd name="connsiteY27" fmla="*/ 746517 h 987073"/>
                      <a:gd name="connsiteX28" fmla="*/ 409615 w 705394"/>
                      <a:gd name="connsiteY28" fmla="*/ 749882 h 987073"/>
                      <a:gd name="connsiteX29" fmla="*/ 400255 w 705394"/>
                      <a:gd name="connsiteY29" fmla="*/ 751772 h 987073"/>
                      <a:gd name="connsiteX30" fmla="*/ 393503 w 705394"/>
                      <a:gd name="connsiteY30" fmla="*/ 754245 h 987073"/>
                      <a:gd name="connsiteX31" fmla="*/ 393221 w 705394"/>
                      <a:gd name="connsiteY31" fmla="*/ 753192 h 987073"/>
                      <a:gd name="connsiteX32" fmla="*/ 360015 w 705394"/>
                      <a:gd name="connsiteY32" fmla="*/ 759896 h 987073"/>
                      <a:gd name="connsiteX33" fmla="*/ 311548 w 705394"/>
                      <a:gd name="connsiteY33" fmla="*/ 750111 h 987073"/>
                      <a:gd name="connsiteX34" fmla="*/ 158409 w 705394"/>
                      <a:gd name="connsiteY34" fmla="*/ 778100 h 987073"/>
                      <a:gd name="connsiteX35" fmla="*/ 142601 w 705394"/>
                      <a:gd name="connsiteY35" fmla="*/ 987073 h 987073"/>
                      <a:gd name="connsiteX36" fmla="*/ 67959 w 705394"/>
                      <a:gd name="connsiteY36" fmla="*/ 987073 h 987073"/>
                      <a:gd name="connsiteX37" fmla="*/ 47206 w 705394"/>
                      <a:gd name="connsiteY37" fmla="*/ 712740 h 987073"/>
                      <a:gd name="connsiteX38" fmla="*/ 47431 w 705394"/>
                      <a:gd name="connsiteY38" fmla="*/ 712740 h 987073"/>
                      <a:gd name="connsiteX39" fmla="*/ 45930 w 705394"/>
                      <a:gd name="connsiteY39" fmla="*/ 707319 h 987073"/>
                      <a:gd name="connsiteX40" fmla="*/ 233482 w 705394"/>
                      <a:gd name="connsiteY40" fmla="*/ 636894 h 987073"/>
                      <a:gd name="connsiteX41" fmla="*/ 232589 w 705394"/>
                      <a:gd name="connsiteY41" fmla="*/ 632470 h 987073"/>
                      <a:gd name="connsiteX42" fmla="*/ 232589 w 705394"/>
                      <a:gd name="connsiteY42" fmla="*/ 368667 h 987073"/>
                      <a:gd name="connsiteX43" fmla="*/ 103764 w 705394"/>
                      <a:gd name="connsiteY43" fmla="*/ 325213 h 987073"/>
                      <a:gd name="connsiteX44" fmla="*/ 102938 w 705394"/>
                      <a:gd name="connsiteY44" fmla="*/ 324735 h 987073"/>
                      <a:gd name="connsiteX45" fmla="*/ 86630 w 705394"/>
                      <a:gd name="connsiteY45" fmla="*/ 319196 h 987073"/>
                      <a:gd name="connsiteX46" fmla="*/ 61236 w 705394"/>
                      <a:gd name="connsiteY46" fmla="*/ 286373 h 987073"/>
                      <a:gd name="connsiteX47" fmla="*/ 1917 w 705394"/>
                      <a:gd name="connsiteY47" fmla="*/ 68477 h 987073"/>
                      <a:gd name="connsiteX48" fmla="*/ 39993 w 705394"/>
                      <a:gd name="connsiteY48" fmla="*/ 1917 h 987073"/>
                      <a:gd name="connsiteX49" fmla="*/ 61476 w 705394"/>
                      <a:gd name="connsiteY49" fmla="*/ 484 h 9870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705394" h="987073">
                        <a:moveTo>
                          <a:pt x="61476" y="484"/>
                        </a:moveTo>
                        <a:cubicBezTo>
                          <a:pt x="68456" y="1428"/>
                          <a:pt x="75136" y="3724"/>
                          <a:pt x="81158" y="7170"/>
                        </a:cubicBezTo>
                        <a:cubicBezTo>
                          <a:pt x="93203" y="14060"/>
                          <a:pt x="102620" y="25546"/>
                          <a:pt x="106552" y="39993"/>
                        </a:cubicBezTo>
                        <a:lnTo>
                          <a:pt x="158025" y="229069"/>
                        </a:lnTo>
                        <a:lnTo>
                          <a:pt x="278993" y="269874"/>
                        </a:lnTo>
                        <a:lnTo>
                          <a:pt x="310415" y="248688"/>
                        </a:lnTo>
                        <a:cubicBezTo>
                          <a:pt x="325660" y="242240"/>
                          <a:pt x="342421" y="238674"/>
                          <a:pt x="360015" y="238674"/>
                        </a:cubicBezTo>
                        <a:cubicBezTo>
                          <a:pt x="377609" y="238674"/>
                          <a:pt x="394370" y="242240"/>
                          <a:pt x="409615" y="248688"/>
                        </a:cubicBezTo>
                        <a:lnTo>
                          <a:pt x="436157" y="266583"/>
                        </a:lnTo>
                        <a:lnTo>
                          <a:pt x="547369" y="229069"/>
                        </a:lnTo>
                        <a:lnTo>
                          <a:pt x="598842" y="39993"/>
                        </a:lnTo>
                        <a:cubicBezTo>
                          <a:pt x="602774" y="25546"/>
                          <a:pt x="612191" y="14060"/>
                          <a:pt x="624236" y="7170"/>
                        </a:cubicBezTo>
                        <a:cubicBezTo>
                          <a:pt x="636280" y="279"/>
                          <a:pt x="650954" y="-2016"/>
                          <a:pt x="665401" y="1917"/>
                        </a:cubicBezTo>
                        <a:cubicBezTo>
                          <a:pt x="694296" y="9783"/>
                          <a:pt x="711342" y="39582"/>
                          <a:pt x="703477" y="68477"/>
                        </a:cubicBezTo>
                        <a:lnTo>
                          <a:pt x="644158" y="286373"/>
                        </a:lnTo>
                        <a:cubicBezTo>
                          <a:pt x="640225" y="300821"/>
                          <a:pt x="630809" y="312305"/>
                          <a:pt x="618764" y="319196"/>
                        </a:cubicBezTo>
                        <a:lnTo>
                          <a:pt x="602456" y="324735"/>
                        </a:lnTo>
                        <a:lnTo>
                          <a:pt x="601630" y="325213"/>
                        </a:lnTo>
                        <a:lnTo>
                          <a:pt x="486993" y="363882"/>
                        </a:lnTo>
                        <a:lnTo>
                          <a:pt x="487441" y="366100"/>
                        </a:lnTo>
                        <a:lnTo>
                          <a:pt x="487441" y="595947"/>
                        </a:lnTo>
                        <a:lnTo>
                          <a:pt x="634498" y="570312"/>
                        </a:lnTo>
                        <a:lnTo>
                          <a:pt x="657270" y="655298"/>
                        </a:lnTo>
                        <a:lnTo>
                          <a:pt x="658455" y="655515"/>
                        </a:lnTo>
                        <a:lnTo>
                          <a:pt x="589253" y="912900"/>
                        </a:lnTo>
                        <a:lnTo>
                          <a:pt x="512512" y="898842"/>
                        </a:lnTo>
                        <a:lnTo>
                          <a:pt x="532051" y="703511"/>
                        </a:lnTo>
                        <a:lnTo>
                          <a:pt x="414607" y="746517"/>
                        </a:lnTo>
                        <a:lnTo>
                          <a:pt x="409615" y="749882"/>
                        </a:lnTo>
                        <a:lnTo>
                          <a:pt x="400255" y="751772"/>
                        </a:lnTo>
                        <a:lnTo>
                          <a:pt x="393503" y="754245"/>
                        </a:lnTo>
                        <a:lnTo>
                          <a:pt x="393221" y="753192"/>
                        </a:lnTo>
                        <a:lnTo>
                          <a:pt x="360015" y="759896"/>
                        </a:lnTo>
                        <a:lnTo>
                          <a:pt x="311548" y="750111"/>
                        </a:lnTo>
                        <a:lnTo>
                          <a:pt x="158409" y="778100"/>
                        </a:lnTo>
                        <a:lnTo>
                          <a:pt x="142601" y="987073"/>
                        </a:lnTo>
                        <a:lnTo>
                          <a:pt x="67959" y="987073"/>
                        </a:lnTo>
                        <a:lnTo>
                          <a:pt x="47206" y="712740"/>
                        </a:lnTo>
                        <a:lnTo>
                          <a:pt x="47431" y="712740"/>
                        </a:lnTo>
                        <a:lnTo>
                          <a:pt x="45930" y="707319"/>
                        </a:lnTo>
                        <a:lnTo>
                          <a:pt x="233482" y="636894"/>
                        </a:lnTo>
                        <a:lnTo>
                          <a:pt x="232589" y="632470"/>
                        </a:lnTo>
                        <a:lnTo>
                          <a:pt x="232589" y="368667"/>
                        </a:lnTo>
                        <a:lnTo>
                          <a:pt x="103764" y="325213"/>
                        </a:lnTo>
                        <a:lnTo>
                          <a:pt x="102938" y="324735"/>
                        </a:lnTo>
                        <a:lnTo>
                          <a:pt x="86630" y="319196"/>
                        </a:lnTo>
                        <a:cubicBezTo>
                          <a:pt x="74585" y="312305"/>
                          <a:pt x="65169" y="300821"/>
                          <a:pt x="61236" y="286373"/>
                        </a:cubicBezTo>
                        <a:lnTo>
                          <a:pt x="1917" y="68477"/>
                        </a:lnTo>
                        <a:cubicBezTo>
                          <a:pt x="-5948" y="39582"/>
                          <a:pt x="11098" y="9783"/>
                          <a:pt x="39993" y="1917"/>
                        </a:cubicBezTo>
                        <a:cubicBezTo>
                          <a:pt x="47216" y="-50"/>
                          <a:pt x="54497" y="-459"/>
                          <a:pt x="61476" y="484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3C3ABBEF-36C6-44A7-BD7E-ADE38B1308FC}"/>
                      </a:ext>
                    </a:extLst>
                  </p:cNvPr>
                  <p:cNvGrpSpPr/>
                  <p:nvPr/>
                </p:nvGrpSpPr>
                <p:grpSpPr>
                  <a:xfrm>
                    <a:off x="-3652671" y="1730122"/>
                    <a:ext cx="471566" cy="542306"/>
                    <a:chOff x="-3652671" y="1730122"/>
                    <a:chExt cx="471566" cy="542306"/>
                  </a:xfrm>
                </p:grpSpPr>
                <p:sp>
                  <p:nvSpPr>
                    <p:cNvPr id="60" name="フリーフォーム: 図形 59">
                      <a:extLst>
                        <a:ext uri="{FF2B5EF4-FFF2-40B4-BE49-F238E27FC236}">
                          <a16:creationId xmlns:a16="http://schemas.microsoft.com/office/drawing/2014/main" id="{BEB7C660-6590-4766-982C-C641BF400E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652671" y="1730122"/>
                      <a:ext cx="471566" cy="542306"/>
                    </a:xfrm>
                    <a:custGeom>
                      <a:avLst/>
                      <a:gdLst>
                        <a:gd name="connsiteX0" fmla="*/ 235783 w 471566"/>
                        <a:gd name="connsiteY0" fmla="*/ 0 h 542306"/>
                        <a:gd name="connsiteX1" fmla="*/ 471566 w 471566"/>
                        <a:gd name="connsiteY1" fmla="*/ 249377 h 542306"/>
                        <a:gd name="connsiteX2" fmla="*/ 327560 w 471566"/>
                        <a:gd name="connsiteY2" fmla="*/ 479157 h 542306"/>
                        <a:gd name="connsiteX3" fmla="*/ 319368 w 471566"/>
                        <a:gd name="connsiteY3" fmla="*/ 481846 h 542306"/>
                        <a:gd name="connsiteX4" fmla="*/ 309354 w 471566"/>
                        <a:gd name="connsiteY4" fmla="*/ 542306 h 542306"/>
                        <a:gd name="connsiteX5" fmla="*/ 177620 w 471566"/>
                        <a:gd name="connsiteY5" fmla="*/ 542306 h 542306"/>
                        <a:gd name="connsiteX6" fmla="*/ 168492 w 471566"/>
                        <a:gd name="connsiteY6" fmla="*/ 487196 h 542306"/>
                        <a:gd name="connsiteX7" fmla="*/ 144006 w 471566"/>
                        <a:gd name="connsiteY7" fmla="*/ 479157 h 542306"/>
                        <a:gd name="connsiteX8" fmla="*/ 0 w 471566"/>
                        <a:gd name="connsiteY8" fmla="*/ 249377 h 542306"/>
                        <a:gd name="connsiteX9" fmla="*/ 235783 w 471566"/>
                        <a:gd name="connsiteY9" fmla="*/ 0 h 5423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71566" h="542306">
                          <a:moveTo>
                            <a:pt x="235783" y="0"/>
                          </a:moveTo>
                          <a:cubicBezTo>
                            <a:pt x="366002" y="0"/>
                            <a:pt x="471566" y="111650"/>
                            <a:pt x="471566" y="249377"/>
                          </a:cubicBezTo>
                          <a:cubicBezTo>
                            <a:pt x="471566" y="352672"/>
                            <a:pt x="412186" y="441299"/>
                            <a:pt x="327560" y="479157"/>
                          </a:cubicBezTo>
                          <a:lnTo>
                            <a:pt x="319368" y="481846"/>
                          </a:lnTo>
                          <a:lnTo>
                            <a:pt x="309354" y="542306"/>
                          </a:lnTo>
                          <a:lnTo>
                            <a:pt x="177620" y="542306"/>
                          </a:lnTo>
                          <a:lnTo>
                            <a:pt x="168492" y="487196"/>
                          </a:lnTo>
                          <a:lnTo>
                            <a:pt x="144006" y="479157"/>
                          </a:lnTo>
                          <a:cubicBezTo>
                            <a:pt x="59380" y="441299"/>
                            <a:pt x="0" y="352672"/>
                            <a:pt x="0" y="249377"/>
                          </a:cubicBezTo>
                          <a:cubicBezTo>
                            <a:pt x="0" y="111650"/>
                            <a:pt x="105564" y="0"/>
                            <a:pt x="235783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B1E27D70-2B66-472B-9E27-8C727DA695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611903" y="1863899"/>
                      <a:ext cx="396703" cy="262599"/>
                    </a:xfrm>
                    <a:custGeom>
                      <a:avLst/>
                      <a:gdLst>
                        <a:gd name="connsiteX0" fmla="*/ 219802 w 396703"/>
                        <a:gd name="connsiteY0" fmla="*/ 207789 h 262599"/>
                        <a:gd name="connsiteX1" fmla="*/ 240053 w 396703"/>
                        <a:gd name="connsiteY1" fmla="*/ 235194 h 262599"/>
                        <a:gd name="connsiteX2" fmla="*/ 219802 w 396703"/>
                        <a:gd name="connsiteY2" fmla="*/ 262599 h 262599"/>
                        <a:gd name="connsiteX3" fmla="*/ 199551 w 396703"/>
                        <a:gd name="connsiteY3" fmla="*/ 235194 h 262599"/>
                        <a:gd name="connsiteX4" fmla="*/ 219802 w 396703"/>
                        <a:gd name="connsiteY4" fmla="*/ 207789 h 262599"/>
                        <a:gd name="connsiteX5" fmla="*/ 172492 w 396703"/>
                        <a:gd name="connsiteY5" fmla="*/ 207789 h 262599"/>
                        <a:gd name="connsiteX6" fmla="*/ 192743 w 396703"/>
                        <a:gd name="connsiteY6" fmla="*/ 235194 h 262599"/>
                        <a:gd name="connsiteX7" fmla="*/ 172492 w 396703"/>
                        <a:gd name="connsiteY7" fmla="*/ 262599 h 262599"/>
                        <a:gd name="connsiteX8" fmla="*/ 152241 w 396703"/>
                        <a:gd name="connsiteY8" fmla="*/ 235194 h 262599"/>
                        <a:gd name="connsiteX9" fmla="*/ 172492 w 396703"/>
                        <a:gd name="connsiteY9" fmla="*/ 207789 h 262599"/>
                        <a:gd name="connsiteX10" fmla="*/ 311461 w 396703"/>
                        <a:gd name="connsiteY10" fmla="*/ 0 h 262599"/>
                        <a:gd name="connsiteX11" fmla="*/ 396703 w 396703"/>
                        <a:gd name="connsiteY11" fmla="*/ 87752 h 262599"/>
                        <a:gd name="connsiteX12" fmla="*/ 311461 w 396703"/>
                        <a:gd name="connsiteY12" fmla="*/ 175504 h 262599"/>
                        <a:gd name="connsiteX13" fmla="*/ 226219 w 396703"/>
                        <a:gd name="connsiteY13" fmla="*/ 87752 h 262599"/>
                        <a:gd name="connsiteX14" fmla="*/ 311461 w 396703"/>
                        <a:gd name="connsiteY14" fmla="*/ 0 h 262599"/>
                        <a:gd name="connsiteX15" fmla="*/ 85242 w 396703"/>
                        <a:gd name="connsiteY15" fmla="*/ 0 h 262599"/>
                        <a:gd name="connsiteX16" fmla="*/ 170484 w 396703"/>
                        <a:gd name="connsiteY16" fmla="*/ 87752 h 262599"/>
                        <a:gd name="connsiteX17" fmla="*/ 85242 w 396703"/>
                        <a:gd name="connsiteY17" fmla="*/ 175504 h 262599"/>
                        <a:gd name="connsiteX18" fmla="*/ 0 w 396703"/>
                        <a:gd name="connsiteY18" fmla="*/ 87752 h 262599"/>
                        <a:gd name="connsiteX19" fmla="*/ 85242 w 396703"/>
                        <a:gd name="connsiteY19" fmla="*/ 0 h 2625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396703" h="262599">
                          <a:moveTo>
                            <a:pt x="219802" y="207789"/>
                          </a:moveTo>
                          <a:cubicBezTo>
                            <a:pt x="230986" y="207789"/>
                            <a:pt x="240053" y="220058"/>
                            <a:pt x="240053" y="235194"/>
                          </a:cubicBezTo>
                          <a:cubicBezTo>
                            <a:pt x="240053" y="250330"/>
                            <a:pt x="230986" y="262599"/>
                            <a:pt x="219802" y="262599"/>
                          </a:cubicBezTo>
                          <a:cubicBezTo>
                            <a:pt x="208618" y="262599"/>
                            <a:pt x="199551" y="250330"/>
                            <a:pt x="199551" y="235194"/>
                          </a:cubicBezTo>
                          <a:cubicBezTo>
                            <a:pt x="199551" y="220058"/>
                            <a:pt x="208618" y="207789"/>
                            <a:pt x="219802" y="207789"/>
                          </a:cubicBezTo>
                          <a:close/>
                          <a:moveTo>
                            <a:pt x="172492" y="207789"/>
                          </a:moveTo>
                          <a:cubicBezTo>
                            <a:pt x="183676" y="207789"/>
                            <a:pt x="192743" y="220058"/>
                            <a:pt x="192743" y="235194"/>
                          </a:cubicBezTo>
                          <a:cubicBezTo>
                            <a:pt x="192743" y="250330"/>
                            <a:pt x="183676" y="262599"/>
                            <a:pt x="172492" y="262599"/>
                          </a:cubicBezTo>
                          <a:cubicBezTo>
                            <a:pt x="161308" y="262599"/>
                            <a:pt x="152241" y="250330"/>
                            <a:pt x="152241" y="235194"/>
                          </a:cubicBezTo>
                          <a:cubicBezTo>
                            <a:pt x="152241" y="220058"/>
                            <a:pt x="161308" y="207789"/>
                            <a:pt x="172492" y="207789"/>
                          </a:cubicBezTo>
                          <a:close/>
                          <a:moveTo>
                            <a:pt x="311461" y="0"/>
                          </a:moveTo>
                          <a:cubicBezTo>
                            <a:pt x="358539" y="0"/>
                            <a:pt x="396703" y="39288"/>
                            <a:pt x="396703" y="87752"/>
                          </a:cubicBezTo>
                          <a:cubicBezTo>
                            <a:pt x="396703" y="136216"/>
                            <a:pt x="358539" y="175504"/>
                            <a:pt x="311461" y="175504"/>
                          </a:cubicBezTo>
                          <a:cubicBezTo>
                            <a:pt x="264383" y="175504"/>
                            <a:pt x="226219" y="136216"/>
                            <a:pt x="226219" y="87752"/>
                          </a:cubicBezTo>
                          <a:cubicBezTo>
                            <a:pt x="226219" y="39288"/>
                            <a:pt x="264383" y="0"/>
                            <a:pt x="311461" y="0"/>
                          </a:cubicBezTo>
                          <a:close/>
                          <a:moveTo>
                            <a:pt x="85242" y="0"/>
                          </a:moveTo>
                          <a:cubicBezTo>
                            <a:pt x="132320" y="0"/>
                            <a:pt x="170484" y="39288"/>
                            <a:pt x="170484" y="87752"/>
                          </a:cubicBezTo>
                          <a:cubicBezTo>
                            <a:pt x="170484" y="136216"/>
                            <a:pt x="132320" y="175504"/>
                            <a:pt x="85242" y="175504"/>
                          </a:cubicBezTo>
                          <a:cubicBezTo>
                            <a:pt x="38164" y="175504"/>
                            <a:pt x="0" y="136216"/>
                            <a:pt x="0" y="87752"/>
                          </a:cubicBezTo>
                          <a:cubicBezTo>
                            <a:pt x="0" y="39288"/>
                            <a:pt x="38164" y="0"/>
                            <a:pt x="8524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6" name="正方形/長方形 55">
                  <a:extLst>
                    <a:ext uri="{FF2B5EF4-FFF2-40B4-BE49-F238E27FC236}">
                      <a16:creationId xmlns:a16="http://schemas.microsoft.com/office/drawing/2014/main" id="{FFDD8AD3-EAFE-43D4-92B1-C2412A8A64C8}"/>
                    </a:ext>
                  </a:extLst>
                </p:cNvPr>
                <p:cNvSpPr/>
                <p:nvPr/>
              </p:nvSpPr>
              <p:spPr bwMode="auto">
                <a:xfrm>
                  <a:off x="-1967957" y="2814152"/>
                  <a:ext cx="209124" cy="393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>
                  <a:extLst>
                    <a:ext uri="{FF2B5EF4-FFF2-40B4-BE49-F238E27FC236}">
                      <a16:creationId xmlns:a16="http://schemas.microsoft.com/office/drawing/2014/main" id="{52F77B32-1063-4EC8-848D-D8437524F611}"/>
                    </a:ext>
                  </a:extLst>
                </p:cNvPr>
                <p:cNvSpPr/>
                <p:nvPr/>
              </p:nvSpPr>
              <p:spPr bwMode="auto">
                <a:xfrm>
                  <a:off x="-2058444" y="2814152"/>
                  <a:ext cx="209124" cy="393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864C6CEC-A8C1-48A7-8FA7-BA1295BFD259}"/>
                  </a:ext>
                </a:extLst>
              </p:cNvPr>
              <p:cNvGrpSpPr/>
              <p:nvPr/>
            </p:nvGrpSpPr>
            <p:grpSpPr>
              <a:xfrm>
                <a:off x="1303159" y="3964367"/>
                <a:ext cx="625487" cy="522534"/>
                <a:chOff x="948614" y="-1017352"/>
                <a:chExt cx="718333" cy="600097"/>
              </a:xfrm>
            </p:grpSpPr>
            <p:sp>
              <p:nvSpPr>
                <p:cNvPr id="47" name="稲妻 46">
                  <a:extLst>
                    <a:ext uri="{FF2B5EF4-FFF2-40B4-BE49-F238E27FC236}">
                      <a16:creationId xmlns:a16="http://schemas.microsoft.com/office/drawing/2014/main" id="{DEB9EA56-89C1-43A6-BF1F-1D88F586925B}"/>
                    </a:ext>
                  </a:extLst>
                </p:cNvPr>
                <p:cNvSpPr/>
                <p:nvPr/>
              </p:nvSpPr>
              <p:spPr bwMode="auto">
                <a:xfrm rot="3600000">
                  <a:off x="1216364" y="-967644"/>
                  <a:ext cx="301069" cy="600097"/>
                </a:xfrm>
                <a:prstGeom prst="lightningBol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稲妻 47">
                  <a:extLst>
                    <a:ext uri="{FF2B5EF4-FFF2-40B4-BE49-F238E27FC236}">
                      <a16:creationId xmlns:a16="http://schemas.microsoft.com/office/drawing/2014/main" id="{F598C4B2-6B43-4190-B7DD-0C977E6217FD}"/>
                    </a:ext>
                  </a:extLst>
                </p:cNvPr>
                <p:cNvSpPr/>
                <p:nvPr/>
              </p:nvSpPr>
              <p:spPr bwMode="auto">
                <a:xfrm rot="1851365">
                  <a:off x="948614" y="-1017352"/>
                  <a:ext cx="301070" cy="600097"/>
                </a:xfrm>
                <a:prstGeom prst="lightningBol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3B7ABCD4-C35D-4EC6-8ADA-DB4C13444233}"/>
                  </a:ext>
                </a:extLst>
              </p:cNvPr>
              <p:cNvSpPr/>
              <p:nvPr/>
            </p:nvSpPr>
            <p:spPr bwMode="auto">
              <a:xfrm rot="20692012">
                <a:off x="2562174" y="4041371"/>
                <a:ext cx="357094" cy="382038"/>
              </a:xfrm>
              <a:custGeom>
                <a:avLst/>
                <a:gdLst>
                  <a:gd name="connsiteX0" fmla="*/ 39829 w 460997"/>
                  <a:gd name="connsiteY0" fmla="*/ 0 h 493199"/>
                  <a:gd name="connsiteX1" fmla="*/ 460997 w 460997"/>
                  <a:gd name="connsiteY1" fmla="*/ 0 h 493199"/>
                  <a:gd name="connsiteX2" fmla="*/ 393827 w 460997"/>
                  <a:gd name="connsiteY2" fmla="*/ 308157 h 493199"/>
                  <a:gd name="connsiteX3" fmla="*/ 404755 w 460997"/>
                  <a:gd name="connsiteY3" fmla="*/ 311255 h 493199"/>
                  <a:gd name="connsiteX4" fmla="*/ 423234 w 460997"/>
                  <a:gd name="connsiteY4" fmla="*/ 328964 h 493199"/>
                  <a:gd name="connsiteX5" fmla="*/ 376021 w 460997"/>
                  <a:gd name="connsiteY5" fmla="*/ 429127 h 493199"/>
                  <a:gd name="connsiteX6" fmla="*/ 265670 w 460997"/>
                  <a:gd name="connsiteY6" fmla="*/ 419934 h 493199"/>
                  <a:gd name="connsiteX7" fmla="*/ 312884 w 460997"/>
                  <a:gd name="connsiteY7" fmla="*/ 319771 h 493199"/>
                  <a:gd name="connsiteX8" fmla="*/ 346030 w 460997"/>
                  <a:gd name="connsiteY8" fmla="*/ 306363 h 493199"/>
                  <a:gd name="connsiteX9" fmla="*/ 362375 w 460997"/>
                  <a:gd name="connsiteY9" fmla="*/ 304955 h 493199"/>
                  <a:gd name="connsiteX10" fmla="*/ 400638 w 460997"/>
                  <a:gd name="connsiteY10" fmla="*/ 58888 h 493199"/>
                  <a:gd name="connsiteX11" fmla="*/ 100188 w 460997"/>
                  <a:gd name="connsiteY11" fmla="*/ 58888 h 493199"/>
                  <a:gd name="connsiteX12" fmla="*/ 147123 w 460997"/>
                  <a:gd name="connsiteY12" fmla="*/ 360725 h 493199"/>
                  <a:gd name="connsiteX13" fmla="*/ 163677 w 460997"/>
                  <a:gd name="connsiteY13" fmla="*/ 376589 h 493199"/>
                  <a:gd name="connsiteX14" fmla="*/ 116464 w 460997"/>
                  <a:gd name="connsiteY14" fmla="*/ 476752 h 493199"/>
                  <a:gd name="connsiteX15" fmla="*/ 6112 w 460997"/>
                  <a:gd name="connsiteY15" fmla="*/ 467559 h 493199"/>
                  <a:gd name="connsiteX16" fmla="*/ 53327 w 460997"/>
                  <a:gd name="connsiteY16" fmla="*/ 367396 h 493199"/>
                  <a:gd name="connsiteX17" fmla="*/ 86473 w 460997"/>
                  <a:gd name="connsiteY17" fmla="*/ 353988 h 493199"/>
                  <a:gd name="connsiteX18" fmla="*/ 116428 w 460997"/>
                  <a:gd name="connsiteY18" fmla="*/ 351407 h 493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0997" h="493199">
                    <a:moveTo>
                      <a:pt x="39829" y="0"/>
                    </a:moveTo>
                    <a:lnTo>
                      <a:pt x="460997" y="0"/>
                    </a:lnTo>
                    <a:lnTo>
                      <a:pt x="393827" y="308157"/>
                    </a:lnTo>
                    <a:lnTo>
                      <a:pt x="404755" y="311255"/>
                    </a:lnTo>
                    <a:cubicBezTo>
                      <a:pt x="412519" y="315495"/>
                      <a:pt x="418876" y="321415"/>
                      <a:pt x="423234" y="328964"/>
                    </a:cubicBezTo>
                    <a:cubicBezTo>
                      <a:pt x="440669" y="359162"/>
                      <a:pt x="419531" y="404007"/>
                      <a:pt x="376021" y="429127"/>
                    </a:cubicBezTo>
                    <a:cubicBezTo>
                      <a:pt x="332511" y="454248"/>
                      <a:pt x="283105" y="450132"/>
                      <a:pt x="265670" y="419934"/>
                    </a:cubicBezTo>
                    <a:cubicBezTo>
                      <a:pt x="248235" y="389736"/>
                      <a:pt x="269374" y="344891"/>
                      <a:pt x="312884" y="319771"/>
                    </a:cubicBezTo>
                    <a:cubicBezTo>
                      <a:pt x="323761" y="313491"/>
                      <a:pt x="335007" y="309038"/>
                      <a:pt x="346030" y="306363"/>
                    </a:cubicBezTo>
                    <a:lnTo>
                      <a:pt x="362375" y="304955"/>
                    </a:lnTo>
                    <a:lnTo>
                      <a:pt x="400638" y="58888"/>
                    </a:lnTo>
                    <a:lnTo>
                      <a:pt x="100188" y="58888"/>
                    </a:lnTo>
                    <a:lnTo>
                      <a:pt x="147123" y="360725"/>
                    </a:lnTo>
                    <a:lnTo>
                      <a:pt x="163677" y="376589"/>
                    </a:lnTo>
                    <a:cubicBezTo>
                      <a:pt x="181112" y="406787"/>
                      <a:pt x="159974" y="451632"/>
                      <a:pt x="116464" y="476752"/>
                    </a:cubicBezTo>
                    <a:cubicBezTo>
                      <a:pt x="72954" y="501873"/>
                      <a:pt x="23547" y="497757"/>
                      <a:pt x="6112" y="467559"/>
                    </a:cubicBezTo>
                    <a:cubicBezTo>
                      <a:pt x="-11323" y="437361"/>
                      <a:pt x="9816" y="392516"/>
                      <a:pt x="53327" y="367396"/>
                    </a:cubicBezTo>
                    <a:cubicBezTo>
                      <a:pt x="64204" y="361116"/>
                      <a:pt x="75450" y="356663"/>
                      <a:pt x="86473" y="353988"/>
                    </a:cubicBezTo>
                    <a:lnTo>
                      <a:pt x="116428" y="35140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稲妻 43">
                <a:extLst>
                  <a:ext uri="{FF2B5EF4-FFF2-40B4-BE49-F238E27FC236}">
                    <a16:creationId xmlns:a16="http://schemas.microsoft.com/office/drawing/2014/main" id="{4CF57363-C56A-4DC8-AE33-771237FA65DF}"/>
                  </a:ext>
                </a:extLst>
              </p:cNvPr>
              <p:cNvSpPr/>
              <p:nvPr/>
            </p:nvSpPr>
            <p:spPr bwMode="auto">
              <a:xfrm rot="11185455">
                <a:off x="1980565" y="5501460"/>
                <a:ext cx="301070" cy="600097"/>
              </a:xfrm>
              <a:prstGeom prst="lightningBol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93DE68F0-A7B5-47BC-ACD6-CAE314B7397F}"/>
                  </a:ext>
                </a:extLst>
              </p:cNvPr>
              <p:cNvSpPr/>
              <p:nvPr/>
            </p:nvSpPr>
            <p:spPr bwMode="auto">
              <a:xfrm>
                <a:off x="678287" y="3836216"/>
                <a:ext cx="2444660" cy="2444660"/>
              </a:xfrm>
              <a:custGeom>
                <a:avLst/>
                <a:gdLst>
                  <a:gd name="connsiteX0" fmla="*/ 127294 w 2444660"/>
                  <a:gd name="connsiteY0" fmla="*/ 0 h 2444660"/>
                  <a:gd name="connsiteX1" fmla="*/ 2444660 w 2444660"/>
                  <a:gd name="connsiteY1" fmla="*/ 2317366 h 2444660"/>
                  <a:gd name="connsiteX2" fmla="*/ 2317366 w 2444660"/>
                  <a:gd name="connsiteY2" fmla="*/ 2444660 h 2444660"/>
                  <a:gd name="connsiteX3" fmla="*/ 0 w 2444660"/>
                  <a:gd name="connsiteY3" fmla="*/ 127294 h 2444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660" h="2444660">
                    <a:moveTo>
                      <a:pt x="127294" y="0"/>
                    </a:moveTo>
                    <a:lnTo>
                      <a:pt x="2444660" y="2317366"/>
                    </a:lnTo>
                    <a:lnTo>
                      <a:pt x="2317366" y="2444660"/>
                    </a:lnTo>
                    <a:lnTo>
                      <a:pt x="0" y="127294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稲妻 45">
                <a:extLst>
                  <a:ext uri="{FF2B5EF4-FFF2-40B4-BE49-F238E27FC236}">
                    <a16:creationId xmlns:a16="http://schemas.microsoft.com/office/drawing/2014/main" id="{587000B6-4177-454D-AB1D-49B982A0E7D6}"/>
                  </a:ext>
                </a:extLst>
              </p:cNvPr>
              <p:cNvSpPr/>
              <p:nvPr/>
            </p:nvSpPr>
            <p:spPr bwMode="auto">
              <a:xfrm rot="8745935">
                <a:off x="2584896" y="5166376"/>
                <a:ext cx="301070" cy="600097"/>
              </a:xfrm>
              <a:prstGeom prst="lightningBol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5C3052D5-9B20-433B-A16E-5EBC91998E2C}"/>
                </a:ext>
              </a:extLst>
            </p:cNvPr>
            <p:cNvSpPr/>
            <p:nvPr/>
          </p:nvSpPr>
          <p:spPr bwMode="auto">
            <a:xfrm rot="20981071">
              <a:off x="2069693" y="4060388"/>
              <a:ext cx="112481" cy="288105"/>
            </a:xfrm>
            <a:custGeom>
              <a:avLst/>
              <a:gdLst>
                <a:gd name="connsiteX0" fmla="*/ 105363 w 169789"/>
                <a:gd name="connsiteY0" fmla="*/ 0 h 434891"/>
                <a:gd name="connsiteX1" fmla="*/ 152599 w 169789"/>
                <a:gd name="connsiteY1" fmla="*/ 0 h 434891"/>
                <a:gd name="connsiteX2" fmla="*/ 143496 w 169789"/>
                <a:gd name="connsiteY2" fmla="*/ 300090 h 434891"/>
                <a:gd name="connsiteX3" fmla="*/ 145198 w 169789"/>
                <a:gd name="connsiteY3" fmla="*/ 300572 h 434891"/>
                <a:gd name="connsiteX4" fmla="*/ 163677 w 169789"/>
                <a:gd name="connsiteY4" fmla="*/ 318281 h 434891"/>
                <a:gd name="connsiteX5" fmla="*/ 116464 w 169789"/>
                <a:gd name="connsiteY5" fmla="*/ 418444 h 434891"/>
                <a:gd name="connsiteX6" fmla="*/ 6112 w 169789"/>
                <a:gd name="connsiteY6" fmla="*/ 409251 h 434891"/>
                <a:gd name="connsiteX7" fmla="*/ 53326 w 169789"/>
                <a:gd name="connsiteY7" fmla="*/ 309088 h 434891"/>
                <a:gd name="connsiteX8" fmla="*/ 114279 w 169789"/>
                <a:gd name="connsiteY8" fmla="*/ 293934 h 43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789" h="434891">
                  <a:moveTo>
                    <a:pt x="105363" y="0"/>
                  </a:moveTo>
                  <a:lnTo>
                    <a:pt x="152599" y="0"/>
                  </a:lnTo>
                  <a:lnTo>
                    <a:pt x="143496" y="300090"/>
                  </a:lnTo>
                  <a:lnTo>
                    <a:pt x="145198" y="300572"/>
                  </a:lnTo>
                  <a:cubicBezTo>
                    <a:pt x="152962" y="304812"/>
                    <a:pt x="159319" y="310732"/>
                    <a:pt x="163677" y="318281"/>
                  </a:cubicBezTo>
                  <a:cubicBezTo>
                    <a:pt x="181112" y="348479"/>
                    <a:pt x="159974" y="393324"/>
                    <a:pt x="116464" y="418444"/>
                  </a:cubicBezTo>
                  <a:cubicBezTo>
                    <a:pt x="72953" y="443565"/>
                    <a:pt x="23547" y="439449"/>
                    <a:pt x="6112" y="409251"/>
                  </a:cubicBezTo>
                  <a:cubicBezTo>
                    <a:pt x="-11323" y="379053"/>
                    <a:pt x="9816" y="334208"/>
                    <a:pt x="53326" y="309088"/>
                  </a:cubicBezTo>
                  <a:lnTo>
                    <a:pt x="114279" y="29393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C9FE4DBF-B129-4A38-B41F-19B50BD3D2A1}"/>
              </a:ext>
            </a:extLst>
          </p:cNvPr>
          <p:cNvGrpSpPr/>
          <p:nvPr/>
        </p:nvGrpSpPr>
        <p:grpSpPr>
          <a:xfrm>
            <a:off x="6674587" y="3866100"/>
            <a:ext cx="2484688" cy="2484688"/>
            <a:chOff x="6366370" y="1633648"/>
            <a:chExt cx="2735056" cy="2735056"/>
          </a:xfrm>
        </p:grpSpPr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D3A6921C-D372-44E7-BB81-3B539E427421}"/>
                </a:ext>
              </a:extLst>
            </p:cNvPr>
            <p:cNvSpPr/>
            <p:nvPr/>
          </p:nvSpPr>
          <p:spPr bwMode="auto">
            <a:xfrm>
              <a:off x="6366370" y="163364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345D0860-46B8-4884-BB4D-C1EF140E51B4}"/>
                </a:ext>
              </a:extLst>
            </p:cNvPr>
            <p:cNvSpPr/>
            <p:nvPr/>
          </p:nvSpPr>
          <p:spPr bwMode="auto">
            <a:xfrm>
              <a:off x="6553949" y="182122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987802F-96AF-4FDF-B38C-148C0FA345B7}"/>
                </a:ext>
              </a:extLst>
            </p:cNvPr>
            <p:cNvSpPr/>
            <p:nvPr/>
          </p:nvSpPr>
          <p:spPr bwMode="auto">
            <a:xfrm>
              <a:off x="6445332" y="171261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E9E3E739-B7F9-495C-9B54-8402C3DA8F3E}"/>
                </a:ext>
              </a:extLst>
            </p:cNvPr>
            <p:cNvGrpSpPr/>
            <p:nvPr/>
          </p:nvGrpSpPr>
          <p:grpSpPr>
            <a:xfrm>
              <a:off x="7068235" y="2141719"/>
              <a:ext cx="1485165" cy="1885065"/>
              <a:chOff x="4300433" y="4814231"/>
              <a:chExt cx="917507" cy="1164558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84C4510-C389-4809-ABC2-FD5463F6707A}"/>
                  </a:ext>
                </a:extLst>
              </p:cNvPr>
              <p:cNvSpPr/>
              <p:nvPr/>
            </p:nvSpPr>
            <p:spPr bwMode="auto">
              <a:xfrm flipH="1">
                <a:off x="4429609" y="4814231"/>
                <a:ext cx="539980" cy="1164558"/>
              </a:xfrm>
              <a:custGeom>
                <a:avLst/>
                <a:gdLst>
                  <a:gd name="connsiteX0" fmla="*/ 198515 w 539980"/>
                  <a:gd name="connsiteY0" fmla="*/ 3693 h 1164558"/>
                  <a:gd name="connsiteX1" fmla="*/ 29679 w 539980"/>
                  <a:gd name="connsiteY1" fmla="*/ 299360 h 1164558"/>
                  <a:gd name="connsiteX2" fmla="*/ 209091 w 539980"/>
                  <a:gd name="connsiteY2" fmla="*/ 505748 h 1164558"/>
                  <a:gd name="connsiteX3" fmla="*/ 227232 w 539980"/>
                  <a:gd name="connsiteY3" fmla="*/ 506374 h 1164558"/>
                  <a:gd name="connsiteX4" fmla="*/ 220828 w 539980"/>
                  <a:gd name="connsiteY4" fmla="*/ 548651 h 1164558"/>
                  <a:gd name="connsiteX5" fmla="*/ 188007 w 539980"/>
                  <a:gd name="connsiteY5" fmla="*/ 570779 h 1164558"/>
                  <a:gd name="connsiteX6" fmla="*/ 179320 w 539980"/>
                  <a:gd name="connsiteY6" fmla="*/ 583663 h 1164558"/>
                  <a:gd name="connsiteX7" fmla="*/ 166341 w 539980"/>
                  <a:gd name="connsiteY7" fmla="*/ 589198 h 1164558"/>
                  <a:gd name="connsiteX8" fmla="*/ 95289 w 539980"/>
                  <a:gd name="connsiteY8" fmla="*/ 661740 h 1164558"/>
                  <a:gd name="connsiteX9" fmla="*/ 81273 w 539980"/>
                  <a:gd name="connsiteY9" fmla="*/ 609432 h 1164558"/>
                  <a:gd name="connsiteX10" fmla="*/ 34913 w 539980"/>
                  <a:gd name="connsiteY10" fmla="*/ 582666 h 1164558"/>
                  <a:gd name="connsiteX11" fmla="*/ 28065 w 539980"/>
                  <a:gd name="connsiteY11" fmla="*/ 584501 h 1164558"/>
                  <a:gd name="connsiteX12" fmla="*/ 1298 w 539980"/>
                  <a:gd name="connsiteY12" fmla="*/ 630861 h 1164558"/>
                  <a:gd name="connsiteX13" fmla="*/ 36113 w 539980"/>
                  <a:gd name="connsiteY13" fmla="*/ 760788 h 1164558"/>
                  <a:gd name="connsiteX14" fmla="*/ 82473 w 539980"/>
                  <a:gd name="connsiteY14" fmla="*/ 787554 h 1164558"/>
                  <a:gd name="connsiteX15" fmla="*/ 89320 w 539980"/>
                  <a:gd name="connsiteY15" fmla="*/ 785719 h 1164558"/>
                  <a:gd name="connsiteX16" fmla="*/ 112305 w 539980"/>
                  <a:gd name="connsiteY16" fmla="*/ 768083 h 1164558"/>
                  <a:gd name="connsiteX17" fmla="*/ 113125 w 539980"/>
                  <a:gd name="connsiteY17" fmla="*/ 761852 h 1164558"/>
                  <a:gd name="connsiteX18" fmla="*/ 152305 w 539980"/>
                  <a:gd name="connsiteY18" fmla="*/ 721851 h 1164558"/>
                  <a:gd name="connsiteX19" fmla="*/ 152305 w 539980"/>
                  <a:gd name="connsiteY19" fmla="*/ 911776 h 1164558"/>
                  <a:gd name="connsiteX20" fmla="*/ 157473 w 539980"/>
                  <a:gd name="connsiteY20" fmla="*/ 937375 h 1164558"/>
                  <a:gd name="connsiteX21" fmla="*/ 8417 w 539980"/>
                  <a:gd name="connsiteY21" fmla="*/ 994744 h 1164558"/>
                  <a:gd name="connsiteX22" fmla="*/ 26300 w 539980"/>
                  <a:gd name="connsiteY22" fmla="*/ 1061483 h 1164558"/>
                  <a:gd name="connsiteX23" fmla="*/ 26377 w 539980"/>
                  <a:gd name="connsiteY23" fmla="*/ 1061471 h 1164558"/>
                  <a:gd name="connsiteX24" fmla="*/ 25468 w 539980"/>
                  <a:gd name="connsiteY24" fmla="*/ 1063046 h 1164558"/>
                  <a:gd name="connsiteX25" fmla="*/ 225943 w 539980"/>
                  <a:gd name="connsiteY25" fmla="*/ 1164557 h 1164558"/>
                  <a:gd name="connsiteX26" fmla="*/ 261784 w 539980"/>
                  <a:gd name="connsiteY26" fmla="*/ 1102479 h 1164558"/>
                  <a:gd name="connsiteX27" fmla="*/ 165446 w 539980"/>
                  <a:gd name="connsiteY27" fmla="*/ 1039571 h 1164558"/>
                  <a:gd name="connsiteX28" fmla="*/ 242964 w 539980"/>
                  <a:gd name="connsiteY28" fmla="*/ 1027364 h 1164558"/>
                  <a:gd name="connsiteX29" fmla="*/ 274199 w 539980"/>
                  <a:gd name="connsiteY29" fmla="*/ 1033670 h 1164558"/>
                  <a:gd name="connsiteX30" fmla="*/ 305431 w 539980"/>
                  <a:gd name="connsiteY30" fmla="*/ 1027365 h 1164558"/>
                  <a:gd name="connsiteX31" fmla="*/ 382951 w 539980"/>
                  <a:gd name="connsiteY31" fmla="*/ 1039572 h 1164558"/>
                  <a:gd name="connsiteX32" fmla="*/ 286614 w 539980"/>
                  <a:gd name="connsiteY32" fmla="*/ 1102480 h 1164558"/>
                  <a:gd name="connsiteX33" fmla="*/ 322455 w 539980"/>
                  <a:gd name="connsiteY33" fmla="*/ 1164558 h 1164558"/>
                  <a:gd name="connsiteX34" fmla="*/ 522929 w 539980"/>
                  <a:gd name="connsiteY34" fmla="*/ 1063047 h 1164558"/>
                  <a:gd name="connsiteX35" fmla="*/ 522020 w 539980"/>
                  <a:gd name="connsiteY35" fmla="*/ 1061472 h 1164558"/>
                  <a:gd name="connsiteX36" fmla="*/ 522097 w 539980"/>
                  <a:gd name="connsiteY36" fmla="*/ 1061484 h 1164558"/>
                  <a:gd name="connsiteX37" fmla="*/ 539980 w 539980"/>
                  <a:gd name="connsiteY37" fmla="*/ 994745 h 1164558"/>
                  <a:gd name="connsiteX38" fmla="*/ 390925 w 539980"/>
                  <a:gd name="connsiteY38" fmla="*/ 937376 h 1164558"/>
                  <a:gd name="connsiteX39" fmla="*/ 396093 w 539980"/>
                  <a:gd name="connsiteY39" fmla="*/ 911776 h 1164558"/>
                  <a:gd name="connsiteX40" fmla="*/ 396093 w 539980"/>
                  <a:gd name="connsiteY40" fmla="*/ 678294 h 1164558"/>
                  <a:gd name="connsiteX41" fmla="*/ 436599 w 539980"/>
                  <a:gd name="connsiteY41" fmla="*/ 703226 h 1164558"/>
                  <a:gd name="connsiteX42" fmla="*/ 436599 w 539980"/>
                  <a:gd name="connsiteY42" fmla="*/ 818620 h 1164558"/>
                  <a:gd name="connsiteX43" fmla="*/ 473960 w 539980"/>
                  <a:gd name="connsiteY43" fmla="*/ 855981 h 1164558"/>
                  <a:gd name="connsiteX44" fmla="*/ 473960 w 539980"/>
                  <a:gd name="connsiteY44" fmla="*/ 855980 h 1164558"/>
                  <a:gd name="connsiteX45" fmla="*/ 511321 w 539980"/>
                  <a:gd name="connsiteY45" fmla="*/ 818619 h 1164558"/>
                  <a:gd name="connsiteX46" fmla="*/ 511320 w 539980"/>
                  <a:gd name="connsiteY46" fmla="*/ 681173 h 1164558"/>
                  <a:gd name="connsiteX47" fmla="*/ 500377 w 539980"/>
                  <a:gd name="connsiteY47" fmla="*/ 654755 h 1164558"/>
                  <a:gd name="connsiteX48" fmla="*/ 488762 w 539980"/>
                  <a:gd name="connsiteY48" fmla="*/ 649943 h 1164558"/>
                  <a:gd name="connsiteX49" fmla="*/ 485694 w 539980"/>
                  <a:gd name="connsiteY49" fmla="*/ 645703 h 1164558"/>
                  <a:gd name="connsiteX50" fmla="*/ 347916 w 539980"/>
                  <a:gd name="connsiteY50" fmla="*/ 560899 h 1164558"/>
                  <a:gd name="connsiteX51" fmla="*/ 345056 w 539980"/>
                  <a:gd name="connsiteY51" fmla="*/ 560440 h 1164558"/>
                  <a:gd name="connsiteX52" fmla="*/ 323192 w 539980"/>
                  <a:gd name="connsiteY52" fmla="*/ 545699 h 1164558"/>
                  <a:gd name="connsiteX53" fmla="*/ 316358 w 539980"/>
                  <a:gd name="connsiteY53" fmla="*/ 500583 h 1164558"/>
                  <a:gd name="connsiteX54" fmla="*/ 379294 w 539980"/>
                  <a:gd name="connsiteY54" fmla="*/ 472191 h 1164558"/>
                  <a:gd name="connsiteX55" fmla="*/ 466941 w 539980"/>
                  <a:gd name="connsiteY55" fmla="*/ 213149 h 1164558"/>
                  <a:gd name="connsiteX56" fmla="*/ 198515 w 539980"/>
                  <a:gd name="connsiteY56" fmla="*/ 3693 h 1164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39980" h="1164558">
                    <a:moveTo>
                      <a:pt x="198515" y="3693"/>
                    </a:moveTo>
                    <a:cubicBezTo>
                      <a:pt x="77768" y="27499"/>
                      <a:pt x="2178" y="159874"/>
                      <a:pt x="29679" y="299360"/>
                    </a:cubicBezTo>
                    <a:cubicBezTo>
                      <a:pt x="50305" y="403975"/>
                      <a:pt x="123062" y="482878"/>
                      <a:pt x="209091" y="505748"/>
                    </a:cubicBezTo>
                    <a:lnTo>
                      <a:pt x="227232" y="506374"/>
                    </a:lnTo>
                    <a:lnTo>
                      <a:pt x="220828" y="548651"/>
                    </a:lnTo>
                    <a:lnTo>
                      <a:pt x="188007" y="570779"/>
                    </a:lnTo>
                    <a:lnTo>
                      <a:pt x="179320" y="583663"/>
                    </a:lnTo>
                    <a:lnTo>
                      <a:pt x="166341" y="589198"/>
                    </a:lnTo>
                    <a:lnTo>
                      <a:pt x="95289" y="661740"/>
                    </a:lnTo>
                    <a:lnTo>
                      <a:pt x="81273" y="609432"/>
                    </a:lnTo>
                    <a:cubicBezTo>
                      <a:pt x="75862" y="589239"/>
                      <a:pt x="55106" y="577255"/>
                      <a:pt x="34913" y="582666"/>
                    </a:cubicBezTo>
                    <a:lnTo>
                      <a:pt x="28065" y="584501"/>
                    </a:lnTo>
                    <a:cubicBezTo>
                      <a:pt x="7871" y="589912"/>
                      <a:pt x="-4112" y="610668"/>
                      <a:pt x="1298" y="630861"/>
                    </a:cubicBezTo>
                    <a:lnTo>
                      <a:pt x="36113" y="760788"/>
                    </a:lnTo>
                    <a:cubicBezTo>
                      <a:pt x="41524" y="780982"/>
                      <a:pt x="62279" y="792965"/>
                      <a:pt x="82473" y="787554"/>
                    </a:cubicBezTo>
                    <a:lnTo>
                      <a:pt x="89320" y="785719"/>
                    </a:lnTo>
                    <a:cubicBezTo>
                      <a:pt x="99417" y="783014"/>
                      <a:pt x="107461" y="776472"/>
                      <a:pt x="112305" y="768083"/>
                    </a:cubicBezTo>
                    <a:lnTo>
                      <a:pt x="113125" y="761852"/>
                    </a:lnTo>
                    <a:lnTo>
                      <a:pt x="152305" y="721851"/>
                    </a:lnTo>
                    <a:lnTo>
                      <a:pt x="152305" y="911776"/>
                    </a:lnTo>
                    <a:lnTo>
                      <a:pt x="157473" y="937375"/>
                    </a:lnTo>
                    <a:lnTo>
                      <a:pt x="8417" y="994744"/>
                    </a:lnTo>
                    <a:lnTo>
                      <a:pt x="26300" y="1061483"/>
                    </a:lnTo>
                    <a:lnTo>
                      <a:pt x="26377" y="1061471"/>
                    </a:lnTo>
                    <a:lnTo>
                      <a:pt x="25468" y="1063046"/>
                    </a:lnTo>
                    <a:lnTo>
                      <a:pt x="225943" y="1164557"/>
                    </a:lnTo>
                    <a:lnTo>
                      <a:pt x="261784" y="1102479"/>
                    </a:lnTo>
                    <a:lnTo>
                      <a:pt x="165446" y="1039571"/>
                    </a:lnTo>
                    <a:lnTo>
                      <a:pt x="242964" y="1027364"/>
                    </a:lnTo>
                    <a:lnTo>
                      <a:pt x="274199" y="1033670"/>
                    </a:lnTo>
                    <a:lnTo>
                      <a:pt x="305431" y="1027365"/>
                    </a:lnTo>
                    <a:lnTo>
                      <a:pt x="382951" y="1039572"/>
                    </a:lnTo>
                    <a:lnTo>
                      <a:pt x="286614" y="1102480"/>
                    </a:lnTo>
                    <a:lnTo>
                      <a:pt x="322455" y="1164558"/>
                    </a:lnTo>
                    <a:lnTo>
                      <a:pt x="522929" y="1063047"/>
                    </a:lnTo>
                    <a:lnTo>
                      <a:pt x="522020" y="1061472"/>
                    </a:lnTo>
                    <a:lnTo>
                      <a:pt x="522097" y="1061484"/>
                    </a:lnTo>
                    <a:lnTo>
                      <a:pt x="539980" y="994745"/>
                    </a:lnTo>
                    <a:lnTo>
                      <a:pt x="390925" y="937376"/>
                    </a:lnTo>
                    <a:lnTo>
                      <a:pt x="396093" y="911776"/>
                    </a:lnTo>
                    <a:lnTo>
                      <a:pt x="396093" y="678294"/>
                    </a:lnTo>
                    <a:lnTo>
                      <a:pt x="436599" y="703226"/>
                    </a:lnTo>
                    <a:lnTo>
                      <a:pt x="436599" y="818620"/>
                    </a:lnTo>
                    <a:cubicBezTo>
                      <a:pt x="436599" y="839254"/>
                      <a:pt x="453326" y="855981"/>
                      <a:pt x="473960" y="855981"/>
                    </a:cubicBezTo>
                    <a:lnTo>
                      <a:pt x="473960" y="855980"/>
                    </a:lnTo>
                    <a:cubicBezTo>
                      <a:pt x="494594" y="855980"/>
                      <a:pt x="511321" y="839253"/>
                      <a:pt x="511321" y="818619"/>
                    </a:cubicBezTo>
                    <a:lnTo>
                      <a:pt x="511320" y="681173"/>
                    </a:lnTo>
                    <a:cubicBezTo>
                      <a:pt x="511320" y="670856"/>
                      <a:pt x="507138" y="661516"/>
                      <a:pt x="500377" y="654755"/>
                    </a:cubicBezTo>
                    <a:lnTo>
                      <a:pt x="488762" y="649943"/>
                    </a:lnTo>
                    <a:lnTo>
                      <a:pt x="485694" y="645703"/>
                    </a:lnTo>
                    <a:lnTo>
                      <a:pt x="347916" y="560899"/>
                    </a:lnTo>
                    <a:lnTo>
                      <a:pt x="345056" y="560440"/>
                    </a:lnTo>
                    <a:lnTo>
                      <a:pt x="323192" y="545699"/>
                    </a:lnTo>
                    <a:lnTo>
                      <a:pt x="316358" y="500583"/>
                    </a:lnTo>
                    <a:lnTo>
                      <a:pt x="379294" y="472191"/>
                    </a:lnTo>
                    <a:cubicBezTo>
                      <a:pt x="450204" y="418378"/>
                      <a:pt x="487567" y="317764"/>
                      <a:pt x="466941" y="213149"/>
                    </a:cubicBezTo>
                    <a:cubicBezTo>
                      <a:pt x="439440" y="73663"/>
                      <a:pt x="319262" y="-20114"/>
                      <a:pt x="198515" y="36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9C3A6248-61E5-434F-A2EC-EF375771B93E}"/>
                  </a:ext>
                </a:extLst>
              </p:cNvPr>
              <p:cNvSpPr/>
              <p:nvPr/>
            </p:nvSpPr>
            <p:spPr bwMode="auto">
              <a:xfrm flipH="1">
                <a:off x="4429392" y="4814231"/>
                <a:ext cx="531563" cy="1164558"/>
              </a:xfrm>
              <a:custGeom>
                <a:avLst/>
                <a:gdLst>
                  <a:gd name="connsiteX0" fmla="*/ 190098 w 531563"/>
                  <a:gd name="connsiteY0" fmla="*/ 3693 h 1164558"/>
                  <a:gd name="connsiteX1" fmla="*/ 21262 w 531563"/>
                  <a:gd name="connsiteY1" fmla="*/ 299360 h 1164558"/>
                  <a:gd name="connsiteX2" fmla="*/ 200674 w 531563"/>
                  <a:gd name="connsiteY2" fmla="*/ 505748 h 1164558"/>
                  <a:gd name="connsiteX3" fmla="*/ 218815 w 531563"/>
                  <a:gd name="connsiteY3" fmla="*/ 506374 h 1164558"/>
                  <a:gd name="connsiteX4" fmla="*/ 212411 w 531563"/>
                  <a:gd name="connsiteY4" fmla="*/ 548651 h 1164558"/>
                  <a:gd name="connsiteX5" fmla="*/ 179590 w 531563"/>
                  <a:gd name="connsiteY5" fmla="*/ 570779 h 1164558"/>
                  <a:gd name="connsiteX6" fmla="*/ 170903 w 531563"/>
                  <a:gd name="connsiteY6" fmla="*/ 583663 h 1164558"/>
                  <a:gd name="connsiteX7" fmla="*/ 157924 w 531563"/>
                  <a:gd name="connsiteY7" fmla="*/ 589198 h 1164558"/>
                  <a:gd name="connsiteX8" fmla="*/ 36460 w 531563"/>
                  <a:gd name="connsiteY8" fmla="*/ 713207 h 1164558"/>
                  <a:gd name="connsiteX9" fmla="*/ 37015 w 531563"/>
                  <a:gd name="connsiteY9" fmla="*/ 766736 h 1164558"/>
                  <a:gd name="connsiteX10" fmla="*/ 42079 w 531563"/>
                  <a:gd name="connsiteY10" fmla="*/ 771697 h 1164558"/>
                  <a:gd name="connsiteX11" fmla="*/ 95609 w 531563"/>
                  <a:gd name="connsiteY11" fmla="*/ 771142 h 1164558"/>
                  <a:gd name="connsiteX12" fmla="*/ 143888 w 531563"/>
                  <a:gd name="connsiteY12" fmla="*/ 721851 h 1164558"/>
                  <a:gd name="connsiteX13" fmla="*/ 143888 w 531563"/>
                  <a:gd name="connsiteY13" fmla="*/ 911776 h 1164558"/>
                  <a:gd name="connsiteX14" fmla="*/ 149056 w 531563"/>
                  <a:gd name="connsiteY14" fmla="*/ 937375 h 1164558"/>
                  <a:gd name="connsiteX15" fmla="*/ 0 w 531563"/>
                  <a:gd name="connsiteY15" fmla="*/ 994744 h 1164558"/>
                  <a:gd name="connsiteX16" fmla="*/ 17883 w 531563"/>
                  <a:gd name="connsiteY16" fmla="*/ 1061483 h 1164558"/>
                  <a:gd name="connsiteX17" fmla="*/ 17960 w 531563"/>
                  <a:gd name="connsiteY17" fmla="*/ 1061471 h 1164558"/>
                  <a:gd name="connsiteX18" fmla="*/ 17051 w 531563"/>
                  <a:gd name="connsiteY18" fmla="*/ 1063046 h 1164558"/>
                  <a:gd name="connsiteX19" fmla="*/ 217526 w 531563"/>
                  <a:gd name="connsiteY19" fmla="*/ 1164557 h 1164558"/>
                  <a:gd name="connsiteX20" fmla="*/ 253367 w 531563"/>
                  <a:gd name="connsiteY20" fmla="*/ 1102479 h 1164558"/>
                  <a:gd name="connsiteX21" fmla="*/ 157029 w 531563"/>
                  <a:gd name="connsiteY21" fmla="*/ 1039571 h 1164558"/>
                  <a:gd name="connsiteX22" fmla="*/ 234547 w 531563"/>
                  <a:gd name="connsiteY22" fmla="*/ 1027364 h 1164558"/>
                  <a:gd name="connsiteX23" fmla="*/ 265782 w 531563"/>
                  <a:gd name="connsiteY23" fmla="*/ 1033670 h 1164558"/>
                  <a:gd name="connsiteX24" fmla="*/ 297014 w 531563"/>
                  <a:gd name="connsiteY24" fmla="*/ 1027365 h 1164558"/>
                  <a:gd name="connsiteX25" fmla="*/ 374534 w 531563"/>
                  <a:gd name="connsiteY25" fmla="*/ 1039572 h 1164558"/>
                  <a:gd name="connsiteX26" fmla="*/ 278197 w 531563"/>
                  <a:gd name="connsiteY26" fmla="*/ 1102480 h 1164558"/>
                  <a:gd name="connsiteX27" fmla="*/ 314038 w 531563"/>
                  <a:gd name="connsiteY27" fmla="*/ 1164558 h 1164558"/>
                  <a:gd name="connsiteX28" fmla="*/ 514512 w 531563"/>
                  <a:gd name="connsiteY28" fmla="*/ 1063047 h 1164558"/>
                  <a:gd name="connsiteX29" fmla="*/ 513603 w 531563"/>
                  <a:gd name="connsiteY29" fmla="*/ 1061472 h 1164558"/>
                  <a:gd name="connsiteX30" fmla="*/ 513680 w 531563"/>
                  <a:gd name="connsiteY30" fmla="*/ 1061484 h 1164558"/>
                  <a:gd name="connsiteX31" fmla="*/ 531563 w 531563"/>
                  <a:gd name="connsiteY31" fmla="*/ 994745 h 1164558"/>
                  <a:gd name="connsiteX32" fmla="*/ 382508 w 531563"/>
                  <a:gd name="connsiteY32" fmla="*/ 937376 h 1164558"/>
                  <a:gd name="connsiteX33" fmla="*/ 387676 w 531563"/>
                  <a:gd name="connsiteY33" fmla="*/ 911776 h 1164558"/>
                  <a:gd name="connsiteX34" fmla="*/ 387676 w 531563"/>
                  <a:gd name="connsiteY34" fmla="*/ 678294 h 1164558"/>
                  <a:gd name="connsiteX35" fmla="*/ 438110 w 531563"/>
                  <a:gd name="connsiteY35" fmla="*/ 709337 h 1164558"/>
                  <a:gd name="connsiteX36" fmla="*/ 489510 w 531563"/>
                  <a:gd name="connsiteY36" fmla="*/ 697104 h 1164558"/>
                  <a:gd name="connsiteX37" fmla="*/ 489509 w 531563"/>
                  <a:gd name="connsiteY37" fmla="*/ 697104 h 1164558"/>
                  <a:gd name="connsiteX38" fmla="*/ 477277 w 531563"/>
                  <a:gd name="connsiteY38" fmla="*/ 645703 h 1164558"/>
                  <a:gd name="connsiteX39" fmla="*/ 339499 w 531563"/>
                  <a:gd name="connsiteY39" fmla="*/ 560899 h 1164558"/>
                  <a:gd name="connsiteX40" fmla="*/ 336639 w 531563"/>
                  <a:gd name="connsiteY40" fmla="*/ 560440 h 1164558"/>
                  <a:gd name="connsiteX41" fmla="*/ 314775 w 531563"/>
                  <a:gd name="connsiteY41" fmla="*/ 545699 h 1164558"/>
                  <a:gd name="connsiteX42" fmla="*/ 307941 w 531563"/>
                  <a:gd name="connsiteY42" fmla="*/ 500583 h 1164558"/>
                  <a:gd name="connsiteX43" fmla="*/ 370877 w 531563"/>
                  <a:gd name="connsiteY43" fmla="*/ 472191 h 1164558"/>
                  <a:gd name="connsiteX44" fmla="*/ 458524 w 531563"/>
                  <a:gd name="connsiteY44" fmla="*/ 213149 h 1164558"/>
                  <a:gd name="connsiteX45" fmla="*/ 190098 w 531563"/>
                  <a:gd name="connsiteY45" fmla="*/ 3693 h 1164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531563" h="1164558">
                    <a:moveTo>
                      <a:pt x="190098" y="3693"/>
                    </a:moveTo>
                    <a:cubicBezTo>
                      <a:pt x="69351" y="27499"/>
                      <a:pt x="-6239" y="159874"/>
                      <a:pt x="21262" y="299360"/>
                    </a:cubicBezTo>
                    <a:cubicBezTo>
                      <a:pt x="41888" y="403975"/>
                      <a:pt x="114645" y="482878"/>
                      <a:pt x="200674" y="505748"/>
                    </a:cubicBezTo>
                    <a:lnTo>
                      <a:pt x="218815" y="506374"/>
                    </a:lnTo>
                    <a:lnTo>
                      <a:pt x="212411" y="548651"/>
                    </a:lnTo>
                    <a:lnTo>
                      <a:pt x="179590" y="570779"/>
                    </a:lnTo>
                    <a:lnTo>
                      <a:pt x="170903" y="583663"/>
                    </a:lnTo>
                    <a:lnTo>
                      <a:pt x="157924" y="589198"/>
                    </a:lnTo>
                    <a:lnTo>
                      <a:pt x="36460" y="713207"/>
                    </a:lnTo>
                    <a:cubicBezTo>
                      <a:pt x="21831" y="728142"/>
                      <a:pt x="22080" y="752107"/>
                      <a:pt x="37015" y="766736"/>
                    </a:cubicBezTo>
                    <a:lnTo>
                      <a:pt x="42079" y="771697"/>
                    </a:lnTo>
                    <a:cubicBezTo>
                      <a:pt x="57014" y="786325"/>
                      <a:pt x="80980" y="786077"/>
                      <a:pt x="95609" y="771142"/>
                    </a:cubicBezTo>
                    <a:lnTo>
                      <a:pt x="143888" y="721851"/>
                    </a:lnTo>
                    <a:lnTo>
                      <a:pt x="143888" y="911776"/>
                    </a:lnTo>
                    <a:lnTo>
                      <a:pt x="149056" y="937375"/>
                    </a:lnTo>
                    <a:lnTo>
                      <a:pt x="0" y="994744"/>
                    </a:lnTo>
                    <a:lnTo>
                      <a:pt x="17883" y="1061483"/>
                    </a:lnTo>
                    <a:lnTo>
                      <a:pt x="17960" y="1061471"/>
                    </a:lnTo>
                    <a:lnTo>
                      <a:pt x="17051" y="1063046"/>
                    </a:lnTo>
                    <a:lnTo>
                      <a:pt x="217526" y="1164557"/>
                    </a:lnTo>
                    <a:lnTo>
                      <a:pt x="253367" y="1102479"/>
                    </a:lnTo>
                    <a:lnTo>
                      <a:pt x="157029" y="1039571"/>
                    </a:lnTo>
                    <a:lnTo>
                      <a:pt x="234547" y="1027364"/>
                    </a:lnTo>
                    <a:lnTo>
                      <a:pt x="265782" y="1033670"/>
                    </a:lnTo>
                    <a:lnTo>
                      <a:pt x="297014" y="1027365"/>
                    </a:lnTo>
                    <a:lnTo>
                      <a:pt x="374534" y="1039572"/>
                    </a:lnTo>
                    <a:lnTo>
                      <a:pt x="278197" y="1102480"/>
                    </a:lnTo>
                    <a:lnTo>
                      <a:pt x="314038" y="1164558"/>
                    </a:lnTo>
                    <a:lnTo>
                      <a:pt x="514512" y="1063047"/>
                    </a:lnTo>
                    <a:lnTo>
                      <a:pt x="513603" y="1061472"/>
                    </a:lnTo>
                    <a:lnTo>
                      <a:pt x="513680" y="1061484"/>
                    </a:lnTo>
                    <a:lnTo>
                      <a:pt x="531563" y="994745"/>
                    </a:lnTo>
                    <a:lnTo>
                      <a:pt x="382508" y="937376"/>
                    </a:lnTo>
                    <a:lnTo>
                      <a:pt x="387676" y="911776"/>
                    </a:lnTo>
                    <a:lnTo>
                      <a:pt x="387676" y="678294"/>
                    </a:lnTo>
                    <a:lnTo>
                      <a:pt x="438110" y="709337"/>
                    </a:lnTo>
                    <a:cubicBezTo>
                      <a:pt x="455682" y="720153"/>
                      <a:pt x="478694" y="714676"/>
                      <a:pt x="489510" y="697104"/>
                    </a:cubicBezTo>
                    <a:lnTo>
                      <a:pt x="489509" y="697104"/>
                    </a:lnTo>
                    <a:cubicBezTo>
                      <a:pt x="500325" y="679532"/>
                      <a:pt x="494849" y="656519"/>
                      <a:pt x="477277" y="645703"/>
                    </a:cubicBezTo>
                    <a:lnTo>
                      <a:pt x="339499" y="560899"/>
                    </a:lnTo>
                    <a:lnTo>
                      <a:pt x="336639" y="560440"/>
                    </a:lnTo>
                    <a:lnTo>
                      <a:pt x="314775" y="545699"/>
                    </a:lnTo>
                    <a:lnTo>
                      <a:pt x="307941" y="500583"/>
                    </a:lnTo>
                    <a:lnTo>
                      <a:pt x="370877" y="472191"/>
                    </a:lnTo>
                    <a:cubicBezTo>
                      <a:pt x="441787" y="418378"/>
                      <a:pt x="479150" y="317764"/>
                      <a:pt x="458524" y="213149"/>
                    </a:cubicBezTo>
                    <a:cubicBezTo>
                      <a:pt x="431023" y="73663"/>
                      <a:pt x="310845" y="-20114"/>
                      <a:pt x="190098" y="3693"/>
                    </a:cubicBez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D167EE4-0662-4809-9204-C625275DE207}"/>
                  </a:ext>
                </a:extLst>
              </p:cNvPr>
              <p:cNvSpPr/>
              <p:nvPr/>
            </p:nvSpPr>
            <p:spPr bwMode="auto">
              <a:xfrm rot="9000000" flipH="1">
                <a:off x="4300433" y="5346912"/>
                <a:ext cx="917507" cy="374333"/>
              </a:xfrm>
              <a:custGeom>
                <a:avLst/>
                <a:gdLst>
                  <a:gd name="connsiteX0" fmla="*/ 1258582 w 2868047"/>
                  <a:gd name="connsiteY0" fmla="*/ 487856 h 1170131"/>
                  <a:gd name="connsiteX1" fmla="*/ 893988 w 2868047"/>
                  <a:gd name="connsiteY1" fmla="*/ 487856 h 1170131"/>
                  <a:gd name="connsiteX2" fmla="*/ 928253 w 2868047"/>
                  <a:gd name="connsiteY2" fmla="*/ 437034 h 1170131"/>
                  <a:gd name="connsiteX3" fmla="*/ 1076285 w 2868047"/>
                  <a:gd name="connsiteY3" fmla="*/ 375716 h 1170131"/>
                  <a:gd name="connsiteX4" fmla="*/ 1224317 w 2868047"/>
                  <a:gd name="connsiteY4" fmla="*/ 437034 h 1170131"/>
                  <a:gd name="connsiteX5" fmla="*/ 1258582 w 2868047"/>
                  <a:gd name="connsiteY5" fmla="*/ 682276 h 1170131"/>
                  <a:gd name="connsiteX6" fmla="*/ 1224317 w 2868047"/>
                  <a:gd name="connsiteY6" fmla="*/ 733098 h 1170131"/>
                  <a:gd name="connsiteX7" fmla="*/ 1076285 w 2868047"/>
                  <a:gd name="connsiteY7" fmla="*/ 794415 h 1170131"/>
                  <a:gd name="connsiteX8" fmla="*/ 928253 w 2868047"/>
                  <a:gd name="connsiteY8" fmla="*/ 733098 h 1170131"/>
                  <a:gd name="connsiteX9" fmla="*/ 893988 w 2868047"/>
                  <a:gd name="connsiteY9" fmla="*/ 682276 h 1170131"/>
                  <a:gd name="connsiteX10" fmla="*/ 1275375 w 2868047"/>
                  <a:gd name="connsiteY10" fmla="*/ 534253 h 1170131"/>
                  <a:gd name="connsiteX11" fmla="*/ 877194 w 2868047"/>
                  <a:gd name="connsiteY11" fmla="*/ 534253 h 1170131"/>
                  <a:gd name="connsiteX12" fmla="*/ 883387 w 2868047"/>
                  <a:gd name="connsiteY12" fmla="*/ 503578 h 1170131"/>
                  <a:gd name="connsiteX13" fmla="*/ 888032 w 2868047"/>
                  <a:gd name="connsiteY13" fmla="*/ 496689 h 1170131"/>
                  <a:gd name="connsiteX14" fmla="*/ 1264537 w 2868047"/>
                  <a:gd name="connsiteY14" fmla="*/ 496689 h 1170131"/>
                  <a:gd name="connsiteX15" fmla="*/ 1269182 w 2868047"/>
                  <a:gd name="connsiteY15" fmla="*/ 503578 h 1170131"/>
                  <a:gd name="connsiteX16" fmla="*/ 1275375 w 2868047"/>
                  <a:gd name="connsiteY16" fmla="*/ 635879 h 1170131"/>
                  <a:gd name="connsiteX17" fmla="*/ 1269182 w 2868047"/>
                  <a:gd name="connsiteY17" fmla="*/ 666554 h 1170131"/>
                  <a:gd name="connsiteX18" fmla="*/ 1264537 w 2868047"/>
                  <a:gd name="connsiteY18" fmla="*/ 673443 h 1170131"/>
                  <a:gd name="connsiteX19" fmla="*/ 888032 w 2868047"/>
                  <a:gd name="connsiteY19" fmla="*/ 673443 h 1170131"/>
                  <a:gd name="connsiteX20" fmla="*/ 883387 w 2868047"/>
                  <a:gd name="connsiteY20" fmla="*/ 666554 h 1170131"/>
                  <a:gd name="connsiteX21" fmla="*/ 877194 w 2868047"/>
                  <a:gd name="connsiteY21" fmla="*/ 635879 h 1170131"/>
                  <a:gd name="connsiteX22" fmla="*/ 1284742 w 2868047"/>
                  <a:gd name="connsiteY22" fmla="*/ 580650 h 1170131"/>
                  <a:gd name="connsiteX23" fmla="*/ 867827 w 2868047"/>
                  <a:gd name="connsiteY23" fmla="*/ 580650 h 1170131"/>
                  <a:gd name="connsiteX24" fmla="*/ 875411 w 2868047"/>
                  <a:gd name="connsiteY24" fmla="*/ 543086 h 1170131"/>
                  <a:gd name="connsiteX25" fmla="*/ 1277158 w 2868047"/>
                  <a:gd name="connsiteY25" fmla="*/ 543086 h 1170131"/>
                  <a:gd name="connsiteX26" fmla="*/ 1284742 w 2868047"/>
                  <a:gd name="connsiteY26" fmla="*/ 589483 h 1170131"/>
                  <a:gd name="connsiteX27" fmla="*/ 1277158 w 2868047"/>
                  <a:gd name="connsiteY27" fmla="*/ 627046 h 1170131"/>
                  <a:gd name="connsiteX28" fmla="*/ 875411 w 2868047"/>
                  <a:gd name="connsiteY28" fmla="*/ 627046 h 1170131"/>
                  <a:gd name="connsiteX29" fmla="*/ 867828 w 2868047"/>
                  <a:gd name="connsiteY29" fmla="*/ 589483 h 1170131"/>
                  <a:gd name="connsiteX30" fmla="*/ 2868047 w 2868047"/>
                  <a:gd name="connsiteY30" fmla="*/ 641348 h 1170131"/>
                  <a:gd name="connsiteX31" fmla="*/ 2868047 w 2868047"/>
                  <a:gd name="connsiteY31" fmla="*/ 528784 h 1170131"/>
                  <a:gd name="connsiteX32" fmla="*/ 2808755 w 2868047"/>
                  <a:gd name="connsiteY32" fmla="*/ 450050 h 1170131"/>
                  <a:gd name="connsiteX33" fmla="*/ 2740867 w 2868047"/>
                  <a:gd name="connsiteY33" fmla="*/ 450050 h 1170131"/>
                  <a:gd name="connsiteX34" fmla="*/ 2750490 w 2868047"/>
                  <a:gd name="connsiteY34" fmla="*/ 378372 h 1170131"/>
                  <a:gd name="connsiteX35" fmla="*/ 2697322 w 2868047"/>
                  <a:gd name="connsiteY35" fmla="*/ 378372 h 1170131"/>
                  <a:gd name="connsiteX36" fmla="*/ 2706946 w 2868047"/>
                  <a:gd name="connsiteY36" fmla="*/ 450050 h 1170131"/>
                  <a:gd name="connsiteX37" fmla="*/ 2643022 w 2868047"/>
                  <a:gd name="connsiteY37" fmla="*/ 450050 h 1170131"/>
                  <a:gd name="connsiteX38" fmla="*/ 2608804 w 2868047"/>
                  <a:gd name="connsiteY38" fmla="*/ 450050 h 1170131"/>
                  <a:gd name="connsiteX39" fmla="*/ 2618427 w 2868047"/>
                  <a:gd name="connsiteY39" fmla="*/ 378372 h 1170131"/>
                  <a:gd name="connsiteX40" fmla="*/ 2565259 w 2868047"/>
                  <a:gd name="connsiteY40" fmla="*/ 378372 h 1170131"/>
                  <a:gd name="connsiteX41" fmla="*/ 2574883 w 2868047"/>
                  <a:gd name="connsiteY41" fmla="*/ 450050 h 1170131"/>
                  <a:gd name="connsiteX42" fmla="*/ 2550392 w 2868047"/>
                  <a:gd name="connsiteY42" fmla="*/ 450050 h 1170131"/>
                  <a:gd name="connsiteX43" fmla="*/ 2476742 w 2868047"/>
                  <a:gd name="connsiteY43" fmla="*/ 450050 h 1170131"/>
                  <a:gd name="connsiteX44" fmla="*/ 2486365 w 2868047"/>
                  <a:gd name="connsiteY44" fmla="*/ 378372 h 1170131"/>
                  <a:gd name="connsiteX45" fmla="*/ 2433197 w 2868047"/>
                  <a:gd name="connsiteY45" fmla="*/ 378372 h 1170131"/>
                  <a:gd name="connsiteX46" fmla="*/ 2442821 w 2868047"/>
                  <a:gd name="connsiteY46" fmla="*/ 450050 h 1170131"/>
                  <a:gd name="connsiteX47" fmla="*/ 2384658 w 2868047"/>
                  <a:gd name="connsiteY47" fmla="*/ 450050 h 1170131"/>
                  <a:gd name="connsiteX48" fmla="*/ 2336777 w 2868047"/>
                  <a:gd name="connsiteY48" fmla="*/ 513629 h 1170131"/>
                  <a:gd name="connsiteX49" fmla="*/ 1575549 w 2868047"/>
                  <a:gd name="connsiteY49" fmla="*/ 488311 h 1170131"/>
                  <a:gd name="connsiteX50" fmla="*/ 1558166 w 2868047"/>
                  <a:gd name="connsiteY50" fmla="*/ 418979 h 1170131"/>
                  <a:gd name="connsiteX51" fmla="*/ 1240614 w 2868047"/>
                  <a:gd name="connsiteY51" fmla="*/ 158374 h 1170131"/>
                  <a:gd name="connsiteX52" fmla="*/ 1106467 w 2868047"/>
                  <a:gd name="connsiteY52" fmla="*/ 191905 h 1170131"/>
                  <a:gd name="connsiteX53" fmla="*/ 1076131 w 2868047"/>
                  <a:gd name="connsiteY53" fmla="*/ 212291 h 1170131"/>
                  <a:gd name="connsiteX54" fmla="*/ 1076286 w 2868047"/>
                  <a:gd name="connsiteY54" fmla="*/ 210761 h 1170131"/>
                  <a:gd name="connsiteX55" fmla="*/ 892226 w 2868047"/>
                  <a:gd name="connsiteY55" fmla="*/ 243577 h 1170131"/>
                  <a:gd name="connsiteX56" fmla="*/ 806698 w 2868047"/>
                  <a:gd name="connsiteY56" fmla="*/ 171362 h 1170131"/>
                  <a:gd name="connsiteX57" fmla="*/ 472553 w 2868047"/>
                  <a:gd name="connsiteY57" fmla="*/ 0 h 1170131"/>
                  <a:gd name="connsiteX58" fmla="*/ 0 w 2868047"/>
                  <a:gd name="connsiteY58" fmla="*/ 585066 h 1170131"/>
                  <a:gd name="connsiteX59" fmla="*/ 472553 w 2868047"/>
                  <a:gd name="connsiteY59" fmla="*/ 1170131 h 1170131"/>
                  <a:gd name="connsiteX60" fmla="*/ 806698 w 2868047"/>
                  <a:gd name="connsiteY60" fmla="*/ 998769 h 1170131"/>
                  <a:gd name="connsiteX61" fmla="*/ 892226 w 2868047"/>
                  <a:gd name="connsiteY61" fmla="*/ 927439 h 1170131"/>
                  <a:gd name="connsiteX62" fmla="*/ 1076286 w 2868047"/>
                  <a:gd name="connsiteY62" fmla="*/ 960255 h 1170131"/>
                  <a:gd name="connsiteX63" fmla="*/ 1076036 w 2868047"/>
                  <a:gd name="connsiteY63" fmla="*/ 957776 h 1170131"/>
                  <a:gd name="connsiteX64" fmla="*/ 1106467 w 2868047"/>
                  <a:gd name="connsiteY64" fmla="*/ 978226 h 1170131"/>
                  <a:gd name="connsiteX65" fmla="*/ 1240614 w 2868047"/>
                  <a:gd name="connsiteY65" fmla="*/ 1011757 h 1170131"/>
                  <a:gd name="connsiteX66" fmla="*/ 1558166 w 2868047"/>
                  <a:gd name="connsiteY66" fmla="*/ 751153 h 1170131"/>
                  <a:gd name="connsiteX67" fmla="*/ 1575549 w 2868047"/>
                  <a:gd name="connsiteY67" fmla="*/ 681821 h 1170131"/>
                  <a:gd name="connsiteX68" fmla="*/ 2336779 w 2868047"/>
                  <a:gd name="connsiteY68" fmla="*/ 656503 h 1170131"/>
                  <a:gd name="connsiteX69" fmla="*/ 2384658 w 2868047"/>
                  <a:gd name="connsiteY69" fmla="*/ 720080 h 1170131"/>
                  <a:gd name="connsiteX70" fmla="*/ 2442712 w 2868047"/>
                  <a:gd name="connsiteY70" fmla="*/ 720080 h 1170131"/>
                  <a:gd name="connsiteX71" fmla="*/ 2433197 w 2868047"/>
                  <a:gd name="connsiteY71" fmla="*/ 790952 h 1170131"/>
                  <a:gd name="connsiteX72" fmla="*/ 2486365 w 2868047"/>
                  <a:gd name="connsiteY72" fmla="*/ 790952 h 1170131"/>
                  <a:gd name="connsiteX73" fmla="*/ 2476851 w 2868047"/>
                  <a:gd name="connsiteY73" fmla="*/ 720080 h 1170131"/>
                  <a:gd name="connsiteX74" fmla="*/ 2550392 w 2868047"/>
                  <a:gd name="connsiteY74" fmla="*/ 720080 h 1170131"/>
                  <a:gd name="connsiteX75" fmla="*/ 2574774 w 2868047"/>
                  <a:gd name="connsiteY75" fmla="*/ 720080 h 1170131"/>
                  <a:gd name="connsiteX76" fmla="*/ 2565259 w 2868047"/>
                  <a:gd name="connsiteY76" fmla="*/ 790952 h 1170131"/>
                  <a:gd name="connsiteX77" fmla="*/ 2618427 w 2868047"/>
                  <a:gd name="connsiteY77" fmla="*/ 790952 h 1170131"/>
                  <a:gd name="connsiteX78" fmla="*/ 2608913 w 2868047"/>
                  <a:gd name="connsiteY78" fmla="*/ 720080 h 1170131"/>
                  <a:gd name="connsiteX79" fmla="*/ 2643022 w 2868047"/>
                  <a:gd name="connsiteY79" fmla="*/ 720080 h 1170131"/>
                  <a:gd name="connsiteX80" fmla="*/ 2706837 w 2868047"/>
                  <a:gd name="connsiteY80" fmla="*/ 720080 h 1170131"/>
                  <a:gd name="connsiteX81" fmla="*/ 2697322 w 2868047"/>
                  <a:gd name="connsiteY81" fmla="*/ 790952 h 1170131"/>
                  <a:gd name="connsiteX82" fmla="*/ 2750490 w 2868047"/>
                  <a:gd name="connsiteY82" fmla="*/ 790952 h 1170131"/>
                  <a:gd name="connsiteX83" fmla="*/ 2740976 w 2868047"/>
                  <a:gd name="connsiteY83" fmla="*/ 720080 h 1170131"/>
                  <a:gd name="connsiteX84" fmla="*/ 2808755 w 2868047"/>
                  <a:gd name="connsiteY84" fmla="*/ 720080 h 117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868047" h="1170131">
                    <a:moveTo>
                      <a:pt x="1258582" y="487856"/>
                    </a:moveTo>
                    <a:lnTo>
                      <a:pt x="893988" y="487856"/>
                    </a:lnTo>
                    <a:lnTo>
                      <a:pt x="928253" y="437034"/>
                    </a:lnTo>
                    <a:cubicBezTo>
                      <a:pt x="966137" y="399149"/>
                      <a:pt x="1018475" y="375716"/>
                      <a:pt x="1076285" y="375716"/>
                    </a:cubicBezTo>
                    <a:cubicBezTo>
                      <a:pt x="1134095" y="375716"/>
                      <a:pt x="1186432" y="399149"/>
                      <a:pt x="1224317" y="437034"/>
                    </a:cubicBezTo>
                    <a:close/>
                    <a:moveTo>
                      <a:pt x="1258582" y="682276"/>
                    </a:moveTo>
                    <a:lnTo>
                      <a:pt x="1224317" y="733098"/>
                    </a:lnTo>
                    <a:cubicBezTo>
                      <a:pt x="1186432" y="770983"/>
                      <a:pt x="1134095" y="794415"/>
                      <a:pt x="1076285" y="794415"/>
                    </a:cubicBezTo>
                    <a:cubicBezTo>
                      <a:pt x="1018475" y="794415"/>
                      <a:pt x="966137" y="770983"/>
                      <a:pt x="928253" y="733098"/>
                    </a:cubicBezTo>
                    <a:lnTo>
                      <a:pt x="893988" y="682276"/>
                    </a:lnTo>
                    <a:close/>
                    <a:moveTo>
                      <a:pt x="1275375" y="534253"/>
                    </a:moveTo>
                    <a:lnTo>
                      <a:pt x="877194" y="534253"/>
                    </a:lnTo>
                    <a:lnTo>
                      <a:pt x="883387" y="503578"/>
                    </a:lnTo>
                    <a:lnTo>
                      <a:pt x="888032" y="496689"/>
                    </a:lnTo>
                    <a:lnTo>
                      <a:pt x="1264537" y="496689"/>
                    </a:lnTo>
                    <a:lnTo>
                      <a:pt x="1269182" y="503578"/>
                    </a:lnTo>
                    <a:close/>
                    <a:moveTo>
                      <a:pt x="1275375" y="635879"/>
                    </a:moveTo>
                    <a:lnTo>
                      <a:pt x="1269182" y="666554"/>
                    </a:lnTo>
                    <a:lnTo>
                      <a:pt x="1264537" y="673443"/>
                    </a:lnTo>
                    <a:lnTo>
                      <a:pt x="888032" y="673443"/>
                    </a:lnTo>
                    <a:lnTo>
                      <a:pt x="883387" y="666554"/>
                    </a:lnTo>
                    <a:lnTo>
                      <a:pt x="877194" y="635879"/>
                    </a:lnTo>
                    <a:close/>
                    <a:moveTo>
                      <a:pt x="1284742" y="580650"/>
                    </a:moveTo>
                    <a:lnTo>
                      <a:pt x="867827" y="580650"/>
                    </a:lnTo>
                    <a:lnTo>
                      <a:pt x="875411" y="543086"/>
                    </a:lnTo>
                    <a:lnTo>
                      <a:pt x="1277158" y="543086"/>
                    </a:lnTo>
                    <a:close/>
                    <a:moveTo>
                      <a:pt x="1284742" y="589483"/>
                    </a:moveTo>
                    <a:lnTo>
                      <a:pt x="1277158" y="627046"/>
                    </a:lnTo>
                    <a:lnTo>
                      <a:pt x="875411" y="627046"/>
                    </a:lnTo>
                    <a:lnTo>
                      <a:pt x="867828" y="589483"/>
                    </a:lnTo>
                    <a:close/>
                    <a:moveTo>
                      <a:pt x="2868047" y="641348"/>
                    </a:moveTo>
                    <a:lnTo>
                      <a:pt x="2868047" y="528784"/>
                    </a:lnTo>
                    <a:lnTo>
                      <a:pt x="2808755" y="450050"/>
                    </a:lnTo>
                    <a:lnTo>
                      <a:pt x="2740867" y="450050"/>
                    </a:lnTo>
                    <a:lnTo>
                      <a:pt x="2750490" y="378372"/>
                    </a:lnTo>
                    <a:lnTo>
                      <a:pt x="2697322" y="378372"/>
                    </a:lnTo>
                    <a:lnTo>
                      <a:pt x="2706946" y="450050"/>
                    </a:lnTo>
                    <a:lnTo>
                      <a:pt x="2643022" y="450050"/>
                    </a:lnTo>
                    <a:lnTo>
                      <a:pt x="2608804" y="450050"/>
                    </a:lnTo>
                    <a:lnTo>
                      <a:pt x="2618427" y="378372"/>
                    </a:lnTo>
                    <a:lnTo>
                      <a:pt x="2565259" y="378372"/>
                    </a:lnTo>
                    <a:lnTo>
                      <a:pt x="2574883" y="450050"/>
                    </a:lnTo>
                    <a:lnTo>
                      <a:pt x="2550392" y="450050"/>
                    </a:lnTo>
                    <a:lnTo>
                      <a:pt x="2476742" y="450050"/>
                    </a:lnTo>
                    <a:lnTo>
                      <a:pt x="2486365" y="378372"/>
                    </a:lnTo>
                    <a:lnTo>
                      <a:pt x="2433197" y="378372"/>
                    </a:lnTo>
                    <a:lnTo>
                      <a:pt x="2442821" y="450050"/>
                    </a:lnTo>
                    <a:lnTo>
                      <a:pt x="2384658" y="450050"/>
                    </a:lnTo>
                    <a:lnTo>
                      <a:pt x="2336777" y="513629"/>
                    </a:lnTo>
                    <a:lnTo>
                      <a:pt x="1575549" y="488311"/>
                    </a:lnTo>
                    <a:lnTo>
                      <a:pt x="1558166" y="418979"/>
                    </a:lnTo>
                    <a:cubicBezTo>
                      <a:pt x="1505848" y="265832"/>
                      <a:pt x="1383367" y="158374"/>
                      <a:pt x="1240614" y="158374"/>
                    </a:cubicBezTo>
                    <a:cubicBezTo>
                      <a:pt x="1193030" y="158374"/>
                      <a:pt x="1147698" y="170314"/>
                      <a:pt x="1106467" y="191905"/>
                    </a:cubicBezTo>
                    <a:lnTo>
                      <a:pt x="1076131" y="212291"/>
                    </a:lnTo>
                    <a:lnTo>
                      <a:pt x="1076286" y="210761"/>
                    </a:lnTo>
                    <a:cubicBezTo>
                      <a:pt x="1017131" y="254515"/>
                      <a:pt x="953579" y="265454"/>
                      <a:pt x="892226" y="243577"/>
                    </a:cubicBezTo>
                    <a:lnTo>
                      <a:pt x="806698" y="171362"/>
                    </a:lnTo>
                    <a:cubicBezTo>
                      <a:pt x="721183" y="65486"/>
                      <a:pt x="603045" y="0"/>
                      <a:pt x="472553" y="0"/>
                    </a:cubicBezTo>
                    <a:cubicBezTo>
                      <a:pt x="211569" y="0"/>
                      <a:pt x="0" y="261943"/>
                      <a:pt x="0" y="585066"/>
                    </a:cubicBezTo>
                    <a:cubicBezTo>
                      <a:pt x="0" y="908188"/>
                      <a:pt x="211569" y="1170131"/>
                      <a:pt x="472553" y="1170131"/>
                    </a:cubicBezTo>
                    <a:cubicBezTo>
                      <a:pt x="603045" y="1170131"/>
                      <a:pt x="721183" y="1104645"/>
                      <a:pt x="806698" y="998769"/>
                    </a:cubicBezTo>
                    <a:lnTo>
                      <a:pt x="892226" y="927439"/>
                    </a:lnTo>
                    <a:cubicBezTo>
                      <a:pt x="953579" y="905562"/>
                      <a:pt x="1017131" y="916501"/>
                      <a:pt x="1076286" y="960255"/>
                    </a:cubicBezTo>
                    <a:lnTo>
                      <a:pt x="1076036" y="957776"/>
                    </a:lnTo>
                    <a:lnTo>
                      <a:pt x="1106467" y="978226"/>
                    </a:lnTo>
                    <a:cubicBezTo>
                      <a:pt x="1147698" y="999817"/>
                      <a:pt x="1193030" y="1011757"/>
                      <a:pt x="1240614" y="1011757"/>
                    </a:cubicBezTo>
                    <a:cubicBezTo>
                      <a:pt x="1383367" y="1011757"/>
                      <a:pt x="1505848" y="904299"/>
                      <a:pt x="1558166" y="751153"/>
                    </a:cubicBezTo>
                    <a:lnTo>
                      <a:pt x="1575549" y="681821"/>
                    </a:lnTo>
                    <a:lnTo>
                      <a:pt x="2336779" y="656503"/>
                    </a:lnTo>
                    <a:lnTo>
                      <a:pt x="2384658" y="720080"/>
                    </a:lnTo>
                    <a:lnTo>
                      <a:pt x="2442712" y="720080"/>
                    </a:lnTo>
                    <a:lnTo>
                      <a:pt x="2433197" y="790952"/>
                    </a:lnTo>
                    <a:lnTo>
                      <a:pt x="2486365" y="790952"/>
                    </a:lnTo>
                    <a:lnTo>
                      <a:pt x="2476851" y="720080"/>
                    </a:lnTo>
                    <a:lnTo>
                      <a:pt x="2550392" y="720080"/>
                    </a:lnTo>
                    <a:lnTo>
                      <a:pt x="2574774" y="720080"/>
                    </a:lnTo>
                    <a:lnTo>
                      <a:pt x="2565259" y="790952"/>
                    </a:lnTo>
                    <a:lnTo>
                      <a:pt x="2618427" y="790952"/>
                    </a:lnTo>
                    <a:lnTo>
                      <a:pt x="2608913" y="720080"/>
                    </a:lnTo>
                    <a:lnTo>
                      <a:pt x="2643022" y="720080"/>
                    </a:lnTo>
                    <a:lnTo>
                      <a:pt x="2706837" y="720080"/>
                    </a:lnTo>
                    <a:lnTo>
                      <a:pt x="2697322" y="790952"/>
                    </a:lnTo>
                    <a:lnTo>
                      <a:pt x="2750490" y="790952"/>
                    </a:lnTo>
                    <a:lnTo>
                      <a:pt x="2740976" y="720080"/>
                    </a:lnTo>
                    <a:lnTo>
                      <a:pt x="2808755" y="72008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05A14D23-92BC-4050-BA74-EAD4960886EE}"/>
                  </a:ext>
                </a:extLst>
              </p:cNvPr>
              <p:cNvSpPr/>
              <p:nvPr/>
            </p:nvSpPr>
            <p:spPr bwMode="auto">
              <a:xfrm rot="900000">
                <a:off x="4869282" y="5394233"/>
                <a:ext cx="82795" cy="210216"/>
              </a:xfrm>
              <a:prstGeom prst="roundRect">
                <a:avLst>
                  <a:gd name="adj" fmla="val 45719"/>
                </a:avLst>
              </a:pr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120719A9-5D8F-41E7-B107-2852E9E0E599}"/>
                  </a:ext>
                </a:extLst>
              </p:cNvPr>
              <p:cNvSpPr/>
              <p:nvPr/>
            </p:nvSpPr>
            <p:spPr bwMode="auto">
              <a:xfrm rot="5400000">
                <a:off x="4389329" y="5526766"/>
                <a:ext cx="212168" cy="74721"/>
              </a:xfrm>
              <a:prstGeom prst="roundRect">
                <a:avLst>
                  <a:gd name="adj" fmla="val 50000"/>
                </a:avLst>
              </a:pr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501305B0-1859-4C77-A16F-B82EDCDFF6B7}"/>
                  </a:ext>
                </a:extLst>
              </p:cNvPr>
              <p:cNvSpPr/>
              <p:nvPr/>
            </p:nvSpPr>
            <p:spPr bwMode="auto">
              <a:xfrm rot="1395857">
                <a:off x="4543290" y="5109011"/>
                <a:ext cx="232539" cy="164315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76C17D89-7F66-4DC2-B25C-0DEA1D7975D7}"/>
                </a:ext>
              </a:extLst>
            </p:cNvPr>
            <p:cNvSpPr/>
            <p:nvPr/>
          </p:nvSpPr>
          <p:spPr bwMode="auto">
            <a:xfrm rot="858703">
              <a:off x="6751094" y="2727734"/>
              <a:ext cx="422103" cy="451588"/>
            </a:xfrm>
            <a:custGeom>
              <a:avLst/>
              <a:gdLst>
                <a:gd name="connsiteX0" fmla="*/ 39829 w 460997"/>
                <a:gd name="connsiteY0" fmla="*/ 0 h 493199"/>
                <a:gd name="connsiteX1" fmla="*/ 460997 w 460997"/>
                <a:gd name="connsiteY1" fmla="*/ 0 h 493199"/>
                <a:gd name="connsiteX2" fmla="*/ 393827 w 460997"/>
                <a:gd name="connsiteY2" fmla="*/ 308157 h 493199"/>
                <a:gd name="connsiteX3" fmla="*/ 404755 w 460997"/>
                <a:gd name="connsiteY3" fmla="*/ 311255 h 493199"/>
                <a:gd name="connsiteX4" fmla="*/ 423234 w 460997"/>
                <a:gd name="connsiteY4" fmla="*/ 328964 h 493199"/>
                <a:gd name="connsiteX5" fmla="*/ 376021 w 460997"/>
                <a:gd name="connsiteY5" fmla="*/ 429127 h 493199"/>
                <a:gd name="connsiteX6" fmla="*/ 265670 w 460997"/>
                <a:gd name="connsiteY6" fmla="*/ 419934 h 493199"/>
                <a:gd name="connsiteX7" fmla="*/ 312884 w 460997"/>
                <a:gd name="connsiteY7" fmla="*/ 319771 h 493199"/>
                <a:gd name="connsiteX8" fmla="*/ 346030 w 460997"/>
                <a:gd name="connsiteY8" fmla="*/ 306363 h 493199"/>
                <a:gd name="connsiteX9" fmla="*/ 362375 w 460997"/>
                <a:gd name="connsiteY9" fmla="*/ 304955 h 493199"/>
                <a:gd name="connsiteX10" fmla="*/ 400638 w 460997"/>
                <a:gd name="connsiteY10" fmla="*/ 58888 h 493199"/>
                <a:gd name="connsiteX11" fmla="*/ 100188 w 460997"/>
                <a:gd name="connsiteY11" fmla="*/ 58888 h 493199"/>
                <a:gd name="connsiteX12" fmla="*/ 147123 w 460997"/>
                <a:gd name="connsiteY12" fmla="*/ 360725 h 493199"/>
                <a:gd name="connsiteX13" fmla="*/ 163677 w 460997"/>
                <a:gd name="connsiteY13" fmla="*/ 376589 h 493199"/>
                <a:gd name="connsiteX14" fmla="*/ 116464 w 460997"/>
                <a:gd name="connsiteY14" fmla="*/ 476752 h 493199"/>
                <a:gd name="connsiteX15" fmla="*/ 6112 w 460997"/>
                <a:gd name="connsiteY15" fmla="*/ 467559 h 493199"/>
                <a:gd name="connsiteX16" fmla="*/ 53327 w 460997"/>
                <a:gd name="connsiteY16" fmla="*/ 367396 h 493199"/>
                <a:gd name="connsiteX17" fmla="*/ 86473 w 460997"/>
                <a:gd name="connsiteY17" fmla="*/ 353988 h 493199"/>
                <a:gd name="connsiteX18" fmla="*/ 116428 w 460997"/>
                <a:gd name="connsiteY18" fmla="*/ 351407 h 49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60997" h="493199">
                  <a:moveTo>
                    <a:pt x="39829" y="0"/>
                  </a:moveTo>
                  <a:lnTo>
                    <a:pt x="460997" y="0"/>
                  </a:lnTo>
                  <a:lnTo>
                    <a:pt x="393827" y="308157"/>
                  </a:lnTo>
                  <a:lnTo>
                    <a:pt x="404755" y="311255"/>
                  </a:lnTo>
                  <a:cubicBezTo>
                    <a:pt x="412519" y="315495"/>
                    <a:pt x="418876" y="321415"/>
                    <a:pt x="423234" y="328964"/>
                  </a:cubicBezTo>
                  <a:cubicBezTo>
                    <a:pt x="440669" y="359162"/>
                    <a:pt x="419531" y="404007"/>
                    <a:pt x="376021" y="429127"/>
                  </a:cubicBezTo>
                  <a:cubicBezTo>
                    <a:pt x="332511" y="454248"/>
                    <a:pt x="283105" y="450132"/>
                    <a:pt x="265670" y="419934"/>
                  </a:cubicBezTo>
                  <a:cubicBezTo>
                    <a:pt x="248235" y="389736"/>
                    <a:pt x="269374" y="344891"/>
                    <a:pt x="312884" y="319771"/>
                  </a:cubicBezTo>
                  <a:cubicBezTo>
                    <a:pt x="323761" y="313491"/>
                    <a:pt x="335007" y="309038"/>
                    <a:pt x="346030" y="306363"/>
                  </a:cubicBezTo>
                  <a:lnTo>
                    <a:pt x="362375" y="304955"/>
                  </a:lnTo>
                  <a:lnTo>
                    <a:pt x="400638" y="58888"/>
                  </a:lnTo>
                  <a:lnTo>
                    <a:pt x="100188" y="58888"/>
                  </a:lnTo>
                  <a:lnTo>
                    <a:pt x="147123" y="360725"/>
                  </a:lnTo>
                  <a:lnTo>
                    <a:pt x="163677" y="376589"/>
                  </a:lnTo>
                  <a:cubicBezTo>
                    <a:pt x="181112" y="406787"/>
                    <a:pt x="159974" y="451632"/>
                    <a:pt x="116464" y="476752"/>
                  </a:cubicBezTo>
                  <a:cubicBezTo>
                    <a:pt x="72954" y="501873"/>
                    <a:pt x="23547" y="497757"/>
                    <a:pt x="6112" y="467559"/>
                  </a:cubicBezTo>
                  <a:cubicBezTo>
                    <a:pt x="-11323" y="437361"/>
                    <a:pt x="9816" y="392516"/>
                    <a:pt x="53327" y="367396"/>
                  </a:cubicBezTo>
                  <a:cubicBezTo>
                    <a:pt x="64204" y="361116"/>
                    <a:pt x="75450" y="356663"/>
                    <a:pt x="86473" y="353988"/>
                  </a:cubicBezTo>
                  <a:lnTo>
                    <a:pt x="116428" y="35140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05A6FA08-F382-44EC-A4AC-DF7A9768A21C}"/>
                </a:ext>
              </a:extLst>
            </p:cNvPr>
            <p:cNvSpPr/>
            <p:nvPr/>
          </p:nvSpPr>
          <p:spPr bwMode="auto">
            <a:xfrm rot="19992795">
              <a:off x="6788870" y="3506391"/>
              <a:ext cx="169789" cy="434891"/>
            </a:xfrm>
            <a:custGeom>
              <a:avLst/>
              <a:gdLst>
                <a:gd name="connsiteX0" fmla="*/ 105363 w 169789"/>
                <a:gd name="connsiteY0" fmla="*/ 0 h 434891"/>
                <a:gd name="connsiteX1" fmla="*/ 152599 w 169789"/>
                <a:gd name="connsiteY1" fmla="*/ 0 h 434891"/>
                <a:gd name="connsiteX2" fmla="*/ 143496 w 169789"/>
                <a:gd name="connsiteY2" fmla="*/ 300090 h 434891"/>
                <a:gd name="connsiteX3" fmla="*/ 145198 w 169789"/>
                <a:gd name="connsiteY3" fmla="*/ 300572 h 434891"/>
                <a:gd name="connsiteX4" fmla="*/ 163677 w 169789"/>
                <a:gd name="connsiteY4" fmla="*/ 318281 h 434891"/>
                <a:gd name="connsiteX5" fmla="*/ 116464 w 169789"/>
                <a:gd name="connsiteY5" fmla="*/ 418444 h 434891"/>
                <a:gd name="connsiteX6" fmla="*/ 6112 w 169789"/>
                <a:gd name="connsiteY6" fmla="*/ 409251 h 434891"/>
                <a:gd name="connsiteX7" fmla="*/ 53326 w 169789"/>
                <a:gd name="connsiteY7" fmla="*/ 309088 h 434891"/>
                <a:gd name="connsiteX8" fmla="*/ 114279 w 169789"/>
                <a:gd name="connsiteY8" fmla="*/ 293934 h 43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789" h="434891">
                  <a:moveTo>
                    <a:pt x="105363" y="0"/>
                  </a:moveTo>
                  <a:lnTo>
                    <a:pt x="152599" y="0"/>
                  </a:lnTo>
                  <a:lnTo>
                    <a:pt x="143496" y="300090"/>
                  </a:lnTo>
                  <a:lnTo>
                    <a:pt x="145198" y="300572"/>
                  </a:lnTo>
                  <a:cubicBezTo>
                    <a:pt x="152962" y="304812"/>
                    <a:pt x="159319" y="310732"/>
                    <a:pt x="163677" y="318281"/>
                  </a:cubicBezTo>
                  <a:cubicBezTo>
                    <a:pt x="181112" y="348479"/>
                    <a:pt x="159974" y="393324"/>
                    <a:pt x="116464" y="418444"/>
                  </a:cubicBezTo>
                  <a:cubicBezTo>
                    <a:pt x="72953" y="443565"/>
                    <a:pt x="23547" y="439449"/>
                    <a:pt x="6112" y="409251"/>
                  </a:cubicBezTo>
                  <a:cubicBezTo>
                    <a:pt x="-11323" y="379053"/>
                    <a:pt x="9816" y="334208"/>
                    <a:pt x="53326" y="309088"/>
                  </a:cubicBezTo>
                  <a:lnTo>
                    <a:pt x="114279" y="29393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8EE51154-DD96-4A2C-BBBA-F7CC6285A907}"/>
                </a:ext>
              </a:extLst>
            </p:cNvPr>
            <p:cNvSpPr/>
            <p:nvPr/>
          </p:nvSpPr>
          <p:spPr bwMode="auto">
            <a:xfrm rot="1058355">
              <a:off x="8316481" y="2049517"/>
              <a:ext cx="250313" cy="641142"/>
            </a:xfrm>
            <a:custGeom>
              <a:avLst/>
              <a:gdLst>
                <a:gd name="connsiteX0" fmla="*/ 105363 w 169789"/>
                <a:gd name="connsiteY0" fmla="*/ 0 h 434891"/>
                <a:gd name="connsiteX1" fmla="*/ 152599 w 169789"/>
                <a:gd name="connsiteY1" fmla="*/ 0 h 434891"/>
                <a:gd name="connsiteX2" fmla="*/ 143496 w 169789"/>
                <a:gd name="connsiteY2" fmla="*/ 300090 h 434891"/>
                <a:gd name="connsiteX3" fmla="*/ 145198 w 169789"/>
                <a:gd name="connsiteY3" fmla="*/ 300572 h 434891"/>
                <a:gd name="connsiteX4" fmla="*/ 163677 w 169789"/>
                <a:gd name="connsiteY4" fmla="*/ 318281 h 434891"/>
                <a:gd name="connsiteX5" fmla="*/ 116464 w 169789"/>
                <a:gd name="connsiteY5" fmla="*/ 418444 h 434891"/>
                <a:gd name="connsiteX6" fmla="*/ 6112 w 169789"/>
                <a:gd name="connsiteY6" fmla="*/ 409251 h 434891"/>
                <a:gd name="connsiteX7" fmla="*/ 53326 w 169789"/>
                <a:gd name="connsiteY7" fmla="*/ 309088 h 434891"/>
                <a:gd name="connsiteX8" fmla="*/ 114279 w 169789"/>
                <a:gd name="connsiteY8" fmla="*/ 293934 h 43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789" h="434891">
                  <a:moveTo>
                    <a:pt x="105363" y="0"/>
                  </a:moveTo>
                  <a:lnTo>
                    <a:pt x="152599" y="0"/>
                  </a:lnTo>
                  <a:lnTo>
                    <a:pt x="143496" y="300090"/>
                  </a:lnTo>
                  <a:lnTo>
                    <a:pt x="145198" y="300572"/>
                  </a:lnTo>
                  <a:cubicBezTo>
                    <a:pt x="152962" y="304812"/>
                    <a:pt x="159319" y="310732"/>
                    <a:pt x="163677" y="318281"/>
                  </a:cubicBezTo>
                  <a:cubicBezTo>
                    <a:pt x="181112" y="348479"/>
                    <a:pt x="159974" y="393324"/>
                    <a:pt x="116464" y="418444"/>
                  </a:cubicBezTo>
                  <a:cubicBezTo>
                    <a:pt x="72953" y="443565"/>
                    <a:pt x="23547" y="439449"/>
                    <a:pt x="6112" y="409251"/>
                  </a:cubicBezTo>
                  <a:cubicBezTo>
                    <a:pt x="-11323" y="379053"/>
                    <a:pt x="9816" y="334208"/>
                    <a:pt x="53326" y="309088"/>
                  </a:cubicBezTo>
                  <a:lnTo>
                    <a:pt x="114279" y="29393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5DBFD40F-6139-4EE5-AF1B-95812409C09E}"/>
                </a:ext>
              </a:extLst>
            </p:cNvPr>
            <p:cNvSpPr/>
            <p:nvPr/>
          </p:nvSpPr>
          <p:spPr bwMode="auto">
            <a:xfrm>
              <a:off x="6500835" y="1770834"/>
              <a:ext cx="2444660" cy="2444660"/>
            </a:xfrm>
            <a:custGeom>
              <a:avLst/>
              <a:gdLst>
                <a:gd name="connsiteX0" fmla="*/ 127294 w 2444660"/>
                <a:gd name="connsiteY0" fmla="*/ 0 h 2444660"/>
                <a:gd name="connsiteX1" fmla="*/ 2444660 w 2444660"/>
                <a:gd name="connsiteY1" fmla="*/ 2317366 h 2444660"/>
                <a:gd name="connsiteX2" fmla="*/ 2317366 w 2444660"/>
                <a:gd name="connsiteY2" fmla="*/ 2444660 h 2444660"/>
                <a:gd name="connsiteX3" fmla="*/ 0 w 2444660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60" h="2444660">
                  <a:moveTo>
                    <a:pt x="127294" y="0"/>
                  </a:moveTo>
                  <a:lnTo>
                    <a:pt x="2444660" y="2317366"/>
                  </a:lnTo>
                  <a:lnTo>
                    <a:pt x="2317366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EB487D27-7D5D-4541-8605-D83B7240231C}"/>
              </a:ext>
            </a:extLst>
          </p:cNvPr>
          <p:cNvGrpSpPr/>
          <p:nvPr/>
        </p:nvGrpSpPr>
        <p:grpSpPr>
          <a:xfrm>
            <a:off x="776222" y="3836241"/>
            <a:ext cx="2484688" cy="2484688"/>
            <a:chOff x="203060" y="1633648"/>
            <a:chExt cx="2735056" cy="2735056"/>
          </a:xfrm>
        </p:grpSpPr>
        <p:sp>
          <p:nvSpPr>
            <p:cNvPr id="85" name="四角形: 角を丸くする 84">
              <a:extLst>
                <a:ext uri="{FF2B5EF4-FFF2-40B4-BE49-F238E27FC236}">
                  <a16:creationId xmlns:a16="http://schemas.microsoft.com/office/drawing/2014/main" id="{4855EBF0-7D3C-494E-A5B4-380110ABAEB6}"/>
                </a:ext>
              </a:extLst>
            </p:cNvPr>
            <p:cNvSpPr/>
            <p:nvPr/>
          </p:nvSpPr>
          <p:spPr bwMode="auto">
            <a:xfrm>
              <a:off x="203060" y="163364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51624872-F3C1-4E3E-AAD6-E4D29B19DAA2}"/>
                </a:ext>
              </a:extLst>
            </p:cNvPr>
            <p:cNvSpPr/>
            <p:nvPr/>
          </p:nvSpPr>
          <p:spPr bwMode="auto">
            <a:xfrm>
              <a:off x="390639" y="182122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D0D5799F-60C2-4D04-BEDF-6DAEAD44528D}"/>
                </a:ext>
              </a:extLst>
            </p:cNvPr>
            <p:cNvSpPr/>
            <p:nvPr/>
          </p:nvSpPr>
          <p:spPr bwMode="auto">
            <a:xfrm>
              <a:off x="282022" y="171261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282C6A59-9CC0-4D8D-BA35-0BBF08A53C34}"/>
                </a:ext>
              </a:extLst>
            </p:cNvPr>
            <p:cNvGrpSpPr/>
            <p:nvPr/>
          </p:nvGrpSpPr>
          <p:grpSpPr>
            <a:xfrm>
              <a:off x="779100" y="1964979"/>
              <a:ext cx="1785650" cy="2089693"/>
              <a:chOff x="1394069" y="2171647"/>
              <a:chExt cx="1164208" cy="1362438"/>
            </a:xfrm>
          </p:grpSpPr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0653588B-62AE-4263-B080-D6587EF63300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9EA08970-EB6A-4E9F-9681-23C63A5807FB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99" name="正方形/長方形 98">
                  <a:extLst>
                    <a:ext uri="{FF2B5EF4-FFF2-40B4-BE49-F238E27FC236}">
                      <a16:creationId xmlns:a16="http://schemas.microsoft.com/office/drawing/2014/main" id="{9F2FED1A-D062-4415-8DDE-2A0B4734B302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正方形/長方形 99">
                  <a:extLst>
                    <a:ext uri="{FF2B5EF4-FFF2-40B4-BE49-F238E27FC236}">
                      <a16:creationId xmlns:a16="http://schemas.microsoft.com/office/drawing/2014/main" id="{58A1DCB4-C644-4ED0-940E-EA780112640E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2" name="星: 12 pt 91">
                <a:extLst>
                  <a:ext uri="{FF2B5EF4-FFF2-40B4-BE49-F238E27FC236}">
                    <a16:creationId xmlns:a16="http://schemas.microsoft.com/office/drawing/2014/main" id="{AFF36681-A962-4E24-BACF-CDDDB12FBFF3}"/>
                  </a:ext>
                </a:extLst>
              </p:cNvPr>
              <p:cNvSpPr/>
              <p:nvPr/>
            </p:nvSpPr>
            <p:spPr bwMode="auto">
              <a:xfrm>
                <a:off x="2029029" y="2617944"/>
                <a:ext cx="529248" cy="529248"/>
              </a:xfrm>
              <a:prstGeom prst="star12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16496FA7-F8B8-49BC-903D-5175765055FF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97" name="正方形/長方形 96">
                  <a:extLst>
                    <a:ext uri="{FF2B5EF4-FFF2-40B4-BE49-F238E27FC236}">
                      <a16:creationId xmlns:a16="http://schemas.microsoft.com/office/drawing/2014/main" id="{300C9F23-3401-4BD6-85EE-152D0BAE0E49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9E2B170C-9EF7-4C77-9CA6-C934011233DA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FE71B9D7-7FFF-4D21-9F74-D031E37FB266}"/>
                  </a:ext>
                </a:extLst>
              </p:cNvPr>
              <p:cNvGrpSpPr/>
              <p:nvPr/>
            </p:nvGrpSpPr>
            <p:grpSpPr>
              <a:xfrm>
                <a:off x="1394069" y="2171647"/>
                <a:ext cx="645843" cy="1362438"/>
                <a:chOff x="1394069" y="2171647"/>
                <a:chExt cx="645843" cy="1362438"/>
              </a:xfrm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1313089C-BD7B-48A6-90FE-DCD9201B8A35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083B9150-D13D-4F18-84C5-06184BB66339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88C690C7-16A3-4034-8851-AD765E2A49EC}"/>
                </a:ext>
              </a:extLst>
            </p:cNvPr>
            <p:cNvSpPr/>
            <p:nvPr/>
          </p:nvSpPr>
          <p:spPr bwMode="auto">
            <a:xfrm>
              <a:off x="338173" y="176440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82057992-5825-4822-B38F-320A515D7836}"/>
              </a:ext>
            </a:extLst>
          </p:cNvPr>
          <p:cNvGrpSpPr/>
          <p:nvPr/>
        </p:nvGrpSpPr>
        <p:grpSpPr>
          <a:xfrm>
            <a:off x="3729095" y="3836241"/>
            <a:ext cx="2484688" cy="2484688"/>
            <a:chOff x="3273920" y="1633648"/>
            <a:chExt cx="2735056" cy="2735056"/>
          </a:xfrm>
        </p:grpSpPr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2C6A580B-C48E-4B20-8E61-7B0E6F334781}"/>
                </a:ext>
              </a:extLst>
            </p:cNvPr>
            <p:cNvSpPr/>
            <p:nvPr/>
          </p:nvSpPr>
          <p:spPr bwMode="auto">
            <a:xfrm>
              <a:off x="3273920" y="163364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64B4A2BA-1C7B-4615-908F-8F0858DA205A}"/>
                </a:ext>
              </a:extLst>
            </p:cNvPr>
            <p:cNvSpPr/>
            <p:nvPr/>
          </p:nvSpPr>
          <p:spPr bwMode="auto">
            <a:xfrm>
              <a:off x="3461499" y="182122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8E70FE7B-00C8-4D4C-95B6-CAEE4061AD33}"/>
                </a:ext>
              </a:extLst>
            </p:cNvPr>
            <p:cNvSpPr/>
            <p:nvPr/>
          </p:nvSpPr>
          <p:spPr bwMode="auto">
            <a:xfrm>
              <a:off x="3352882" y="171261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EDA3C2F4-3468-4573-8DE7-401D4FCA16F0}"/>
                </a:ext>
              </a:extLst>
            </p:cNvPr>
            <p:cNvGrpSpPr/>
            <p:nvPr/>
          </p:nvGrpSpPr>
          <p:grpSpPr>
            <a:xfrm>
              <a:off x="3665664" y="2133461"/>
              <a:ext cx="2006386" cy="1720889"/>
              <a:chOff x="3665664" y="2133461"/>
              <a:chExt cx="2006386" cy="1720889"/>
            </a:xfrm>
          </p:grpSpPr>
          <p:sp>
            <p:nvSpPr>
              <p:cNvPr id="107" name="星: 12 pt 106">
                <a:extLst>
                  <a:ext uri="{FF2B5EF4-FFF2-40B4-BE49-F238E27FC236}">
                    <a16:creationId xmlns:a16="http://schemas.microsoft.com/office/drawing/2014/main" id="{37B974A4-1DAB-4BC3-84CC-AEB47701E860}"/>
                  </a:ext>
                </a:extLst>
              </p:cNvPr>
              <p:cNvSpPr/>
              <p:nvPr/>
            </p:nvSpPr>
            <p:spPr bwMode="auto">
              <a:xfrm>
                <a:off x="4728310" y="3556465"/>
                <a:ext cx="645549" cy="297885"/>
              </a:xfrm>
              <a:prstGeom prst="star12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星: 12 pt 107">
                <a:extLst>
                  <a:ext uri="{FF2B5EF4-FFF2-40B4-BE49-F238E27FC236}">
                    <a16:creationId xmlns:a16="http://schemas.microsoft.com/office/drawing/2014/main" id="{36C4FE60-DE14-401A-A341-526F1C107181}"/>
                  </a:ext>
                </a:extLst>
              </p:cNvPr>
              <p:cNvSpPr/>
              <p:nvPr/>
            </p:nvSpPr>
            <p:spPr bwMode="auto">
              <a:xfrm>
                <a:off x="3676176" y="3556465"/>
                <a:ext cx="645549" cy="297885"/>
              </a:xfrm>
              <a:prstGeom prst="star12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9EF1600B-B606-45EE-ADAF-FD6FD9A53915}"/>
                  </a:ext>
                </a:extLst>
              </p:cNvPr>
              <p:cNvSpPr/>
              <p:nvPr/>
            </p:nvSpPr>
            <p:spPr bwMode="auto">
              <a:xfrm flipH="1">
                <a:off x="3665664" y="2133461"/>
                <a:ext cx="1053979" cy="1558064"/>
              </a:xfrm>
              <a:custGeom>
                <a:avLst/>
                <a:gdLst>
                  <a:gd name="connsiteX0" fmla="*/ 465362 w 868227"/>
                  <a:gd name="connsiteY0" fmla="*/ 0 h 1283473"/>
                  <a:gd name="connsiteX1" fmla="*/ 242522 w 868227"/>
                  <a:gd name="connsiteY1" fmla="*/ 257424 h 1283473"/>
                  <a:gd name="connsiteX2" fmla="*/ 378623 w 868227"/>
                  <a:gd name="connsiteY2" fmla="*/ 494619 h 1283473"/>
                  <a:gd name="connsiteX3" fmla="*/ 418930 w 868227"/>
                  <a:gd name="connsiteY3" fmla="*/ 504019 h 1283473"/>
                  <a:gd name="connsiteX4" fmla="*/ 413311 w 868227"/>
                  <a:gd name="connsiteY4" fmla="*/ 541109 h 1283473"/>
                  <a:gd name="connsiteX5" fmla="*/ 382187 w 868227"/>
                  <a:gd name="connsiteY5" fmla="*/ 555274 h 1283473"/>
                  <a:gd name="connsiteX6" fmla="*/ 231525 w 868227"/>
                  <a:gd name="connsiteY6" fmla="*/ 510627 h 1283473"/>
                  <a:gd name="connsiteX7" fmla="*/ 192044 w 868227"/>
                  <a:gd name="connsiteY7" fmla="*/ 514772 h 1283473"/>
                  <a:gd name="connsiteX8" fmla="*/ 179332 w 868227"/>
                  <a:gd name="connsiteY8" fmla="*/ 525252 h 1283473"/>
                  <a:gd name="connsiteX9" fmla="*/ 178528 w 868227"/>
                  <a:gd name="connsiteY9" fmla="*/ 525683 h 1283473"/>
                  <a:gd name="connsiteX10" fmla="*/ 63647 w 868227"/>
                  <a:gd name="connsiteY10" fmla="*/ 620803 h 1283473"/>
                  <a:gd name="connsiteX11" fmla="*/ 56775 w 868227"/>
                  <a:gd name="connsiteY11" fmla="*/ 693832 h 1283473"/>
                  <a:gd name="connsiteX12" fmla="*/ 129804 w 868227"/>
                  <a:gd name="connsiteY12" fmla="*/ 700704 h 1283473"/>
                  <a:gd name="connsiteX13" fmla="*/ 229444 w 868227"/>
                  <a:gd name="connsiteY13" fmla="*/ 618204 h 1283473"/>
                  <a:gd name="connsiteX14" fmla="*/ 330899 w 868227"/>
                  <a:gd name="connsiteY14" fmla="*/ 648269 h 1283473"/>
                  <a:gd name="connsiteX15" fmla="*/ 273004 w 868227"/>
                  <a:gd name="connsiteY15" fmla="*/ 864336 h 1283473"/>
                  <a:gd name="connsiteX16" fmla="*/ 272335 w 868227"/>
                  <a:gd name="connsiteY16" fmla="*/ 875023 h 1283473"/>
                  <a:gd name="connsiteX17" fmla="*/ 271463 w 868227"/>
                  <a:gd name="connsiteY17" fmla="*/ 874604 h 1283473"/>
                  <a:gd name="connsiteX18" fmla="*/ 204982 w 868227"/>
                  <a:gd name="connsiteY18" fmla="*/ 1051895 h 1283473"/>
                  <a:gd name="connsiteX19" fmla="*/ 0 w 868227"/>
                  <a:gd name="connsiteY19" fmla="*/ 1068633 h 1283473"/>
                  <a:gd name="connsiteX20" fmla="*/ 0 w 868227"/>
                  <a:gd name="connsiteY20" fmla="*/ 1143264 h 1283473"/>
                  <a:gd name="connsiteX21" fmla="*/ 254109 w 868227"/>
                  <a:gd name="connsiteY21" fmla="*/ 1164014 h 1283473"/>
                  <a:gd name="connsiteX22" fmla="*/ 254109 w 868227"/>
                  <a:gd name="connsiteY22" fmla="*/ 1163843 h 1283473"/>
                  <a:gd name="connsiteX23" fmla="*/ 254693 w 868227"/>
                  <a:gd name="connsiteY23" fmla="*/ 1164124 h 1283473"/>
                  <a:gd name="connsiteX24" fmla="*/ 347725 w 868227"/>
                  <a:gd name="connsiteY24" fmla="*/ 1007927 h 1283473"/>
                  <a:gd name="connsiteX25" fmla="*/ 359197 w 868227"/>
                  <a:gd name="connsiteY25" fmla="*/ 1013625 h 1283473"/>
                  <a:gd name="connsiteX26" fmla="*/ 377710 w 868227"/>
                  <a:gd name="connsiteY26" fmla="*/ 1014785 h 1283473"/>
                  <a:gd name="connsiteX27" fmla="*/ 547604 w 868227"/>
                  <a:gd name="connsiteY27" fmla="*/ 1078491 h 1283473"/>
                  <a:gd name="connsiteX28" fmla="*/ 564342 w 868227"/>
                  <a:gd name="connsiteY28" fmla="*/ 1283473 h 1283473"/>
                  <a:gd name="connsiteX29" fmla="*/ 638973 w 868227"/>
                  <a:gd name="connsiteY29" fmla="*/ 1283473 h 1283473"/>
                  <a:gd name="connsiteX30" fmla="*/ 659723 w 868227"/>
                  <a:gd name="connsiteY30" fmla="*/ 1029364 h 1283473"/>
                  <a:gd name="connsiteX31" fmla="*/ 659552 w 868227"/>
                  <a:gd name="connsiteY31" fmla="*/ 1029364 h 1283473"/>
                  <a:gd name="connsiteX32" fmla="*/ 659832 w 868227"/>
                  <a:gd name="connsiteY32" fmla="*/ 1028781 h 1283473"/>
                  <a:gd name="connsiteX33" fmla="*/ 504191 w 868227"/>
                  <a:gd name="connsiteY33" fmla="*/ 936079 h 1283473"/>
                  <a:gd name="connsiteX34" fmla="*/ 508486 w 868227"/>
                  <a:gd name="connsiteY34" fmla="*/ 927433 h 1283473"/>
                  <a:gd name="connsiteX35" fmla="*/ 574147 w 868227"/>
                  <a:gd name="connsiteY35" fmla="*/ 682383 h 1283473"/>
                  <a:gd name="connsiteX36" fmla="*/ 661768 w 868227"/>
                  <a:gd name="connsiteY36" fmla="*/ 722493 h 1283473"/>
                  <a:gd name="connsiteX37" fmla="*/ 701439 w 868227"/>
                  <a:gd name="connsiteY37" fmla="*/ 723945 h 1283473"/>
                  <a:gd name="connsiteX38" fmla="*/ 715500 w 868227"/>
                  <a:gd name="connsiteY38" fmla="*/ 715358 h 1283473"/>
                  <a:gd name="connsiteX39" fmla="*/ 716356 w 868227"/>
                  <a:gd name="connsiteY39" fmla="*/ 715044 h 1283473"/>
                  <a:gd name="connsiteX40" fmla="*/ 843480 w 868227"/>
                  <a:gd name="connsiteY40" fmla="*/ 637038 h 1283473"/>
                  <a:gd name="connsiteX41" fmla="*/ 860561 w 868227"/>
                  <a:gd name="connsiteY41" fmla="*/ 565703 h 1283473"/>
                  <a:gd name="connsiteX42" fmla="*/ 789226 w 868227"/>
                  <a:gd name="connsiteY42" fmla="*/ 548622 h 1283473"/>
                  <a:gd name="connsiteX43" fmla="*/ 678967 w 868227"/>
                  <a:gd name="connsiteY43" fmla="*/ 616279 h 1283473"/>
                  <a:gd name="connsiteX44" fmla="*/ 513387 w 868227"/>
                  <a:gd name="connsiteY44" fmla="*/ 540482 h 1283473"/>
                  <a:gd name="connsiteX45" fmla="*/ 507998 w 868227"/>
                  <a:gd name="connsiteY45" fmla="*/ 504905 h 1283473"/>
                  <a:gd name="connsiteX46" fmla="*/ 552102 w 868227"/>
                  <a:gd name="connsiteY46" fmla="*/ 494619 h 1283473"/>
                  <a:gd name="connsiteX47" fmla="*/ 688202 w 868227"/>
                  <a:gd name="connsiteY47" fmla="*/ 257424 h 1283473"/>
                  <a:gd name="connsiteX48" fmla="*/ 465362 w 868227"/>
                  <a:gd name="connsiteY48" fmla="*/ 0 h 128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868227" h="1283473">
                    <a:moveTo>
                      <a:pt x="465362" y="0"/>
                    </a:moveTo>
                    <a:cubicBezTo>
                      <a:pt x="342291" y="0"/>
                      <a:pt x="242522" y="115253"/>
                      <a:pt x="242522" y="257424"/>
                    </a:cubicBezTo>
                    <a:cubicBezTo>
                      <a:pt x="242522" y="364053"/>
                      <a:pt x="298642" y="455539"/>
                      <a:pt x="378623" y="494619"/>
                    </a:cubicBezTo>
                    <a:lnTo>
                      <a:pt x="418930" y="504019"/>
                    </a:lnTo>
                    <a:lnTo>
                      <a:pt x="413311" y="541109"/>
                    </a:lnTo>
                    <a:lnTo>
                      <a:pt x="382187" y="555274"/>
                    </a:lnTo>
                    <a:lnTo>
                      <a:pt x="231525" y="510627"/>
                    </a:lnTo>
                    <a:cubicBezTo>
                      <a:pt x="217792" y="506557"/>
                      <a:pt x="203711" y="508440"/>
                      <a:pt x="192044" y="514772"/>
                    </a:cubicBezTo>
                    <a:lnTo>
                      <a:pt x="179332" y="525252"/>
                    </a:lnTo>
                    <a:lnTo>
                      <a:pt x="178528" y="525683"/>
                    </a:lnTo>
                    <a:lnTo>
                      <a:pt x="63647" y="620803"/>
                    </a:lnTo>
                    <a:cubicBezTo>
                      <a:pt x="41583" y="639072"/>
                      <a:pt x="38506" y="671768"/>
                      <a:pt x="56775" y="693832"/>
                    </a:cubicBezTo>
                    <a:cubicBezTo>
                      <a:pt x="75044" y="715896"/>
                      <a:pt x="107740" y="718973"/>
                      <a:pt x="129804" y="700704"/>
                    </a:cubicBezTo>
                    <a:lnTo>
                      <a:pt x="229444" y="618204"/>
                    </a:lnTo>
                    <a:lnTo>
                      <a:pt x="330899" y="648269"/>
                    </a:lnTo>
                    <a:lnTo>
                      <a:pt x="273004" y="864336"/>
                    </a:lnTo>
                    <a:lnTo>
                      <a:pt x="272335" y="875023"/>
                    </a:lnTo>
                    <a:lnTo>
                      <a:pt x="271463" y="874604"/>
                    </a:lnTo>
                    <a:lnTo>
                      <a:pt x="204982" y="1051895"/>
                    </a:lnTo>
                    <a:lnTo>
                      <a:pt x="0" y="1068633"/>
                    </a:lnTo>
                    <a:lnTo>
                      <a:pt x="0" y="1143264"/>
                    </a:lnTo>
                    <a:lnTo>
                      <a:pt x="254109" y="1164014"/>
                    </a:lnTo>
                    <a:lnTo>
                      <a:pt x="254109" y="1163843"/>
                    </a:lnTo>
                    <a:lnTo>
                      <a:pt x="254693" y="1164124"/>
                    </a:lnTo>
                    <a:lnTo>
                      <a:pt x="347725" y="1007927"/>
                    </a:lnTo>
                    <a:lnTo>
                      <a:pt x="359197" y="1013625"/>
                    </a:lnTo>
                    <a:lnTo>
                      <a:pt x="377710" y="1014785"/>
                    </a:lnTo>
                    <a:lnTo>
                      <a:pt x="547604" y="1078491"/>
                    </a:lnTo>
                    <a:lnTo>
                      <a:pt x="564342" y="1283473"/>
                    </a:lnTo>
                    <a:lnTo>
                      <a:pt x="638973" y="1283473"/>
                    </a:lnTo>
                    <a:lnTo>
                      <a:pt x="659723" y="1029364"/>
                    </a:lnTo>
                    <a:lnTo>
                      <a:pt x="659552" y="1029364"/>
                    </a:lnTo>
                    <a:lnTo>
                      <a:pt x="659832" y="1028781"/>
                    </a:lnTo>
                    <a:lnTo>
                      <a:pt x="504191" y="936079"/>
                    </a:lnTo>
                    <a:lnTo>
                      <a:pt x="508486" y="927433"/>
                    </a:lnTo>
                    <a:lnTo>
                      <a:pt x="574147" y="682383"/>
                    </a:lnTo>
                    <a:lnTo>
                      <a:pt x="661768" y="722493"/>
                    </a:lnTo>
                    <a:cubicBezTo>
                      <a:pt x="674791" y="728455"/>
                      <a:pt x="688998" y="728573"/>
                      <a:pt x="701439" y="723945"/>
                    </a:cubicBezTo>
                    <a:lnTo>
                      <a:pt x="715500" y="715358"/>
                    </a:lnTo>
                    <a:lnTo>
                      <a:pt x="716356" y="715044"/>
                    </a:lnTo>
                    <a:lnTo>
                      <a:pt x="843480" y="637038"/>
                    </a:lnTo>
                    <a:cubicBezTo>
                      <a:pt x="867896" y="622056"/>
                      <a:pt x="875543" y="590118"/>
                      <a:pt x="860561" y="565703"/>
                    </a:cubicBezTo>
                    <a:cubicBezTo>
                      <a:pt x="845579" y="541287"/>
                      <a:pt x="813641" y="533640"/>
                      <a:pt x="789226" y="548622"/>
                    </a:cubicBezTo>
                    <a:lnTo>
                      <a:pt x="678967" y="616279"/>
                    </a:lnTo>
                    <a:lnTo>
                      <a:pt x="513387" y="540482"/>
                    </a:lnTo>
                    <a:lnTo>
                      <a:pt x="507998" y="504905"/>
                    </a:lnTo>
                    <a:lnTo>
                      <a:pt x="552102" y="494619"/>
                    </a:lnTo>
                    <a:cubicBezTo>
                      <a:pt x="632082" y="455539"/>
                      <a:pt x="688202" y="364053"/>
                      <a:pt x="688202" y="257424"/>
                    </a:cubicBezTo>
                    <a:cubicBezTo>
                      <a:pt x="688202" y="115253"/>
                      <a:pt x="588433" y="0"/>
                      <a:pt x="4653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95578FFD-BF21-4B2B-B778-4D5FEACCAAB6}"/>
                  </a:ext>
                </a:extLst>
              </p:cNvPr>
              <p:cNvSpPr/>
              <p:nvPr/>
            </p:nvSpPr>
            <p:spPr bwMode="auto">
              <a:xfrm flipH="1">
                <a:off x="4778142" y="2370089"/>
                <a:ext cx="893908" cy="1321436"/>
              </a:xfrm>
              <a:custGeom>
                <a:avLst/>
                <a:gdLst>
                  <a:gd name="connsiteX0" fmla="*/ 394686 w 736367"/>
                  <a:gd name="connsiteY0" fmla="*/ 0 h 1088548"/>
                  <a:gd name="connsiteX1" fmla="*/ 205689 w 736367"/>
                  <a:gd name="connsiteY1" fmla="*/ 218328 h 1088548"/>
                  <a:gd name="connsiteX2" fmla="*/ 321120 w 736367"/>
                  <a:gd name="connsiteY2" fmla="*/ 419499 h 1088548"/>
                  <a:gd name="connsiteX3" fmla="*/ 355304 w 736367"/>
                  <a:gd name="connsiteY3" fmla="*/ 427471 h 1088548"/>
                  <a:gd name="connsiteX4" fmla="*/ 350539 w 736367"/>
                  <a:gd name="connsiteY4" fmla="*/ 458931 h 1088548"/>
                  <a:gd name="connsiteX5" fmla="*/ 324144 w 736367"/>
                  <a:gd name="connsiteY5" fmla="*/ 470943 h 1088548"/>
                  <a:gd name="connsiteX6" fmla="*/ 196363 w 736367"/>
                  <a:gd name="connsiteY6" fmla="*/ 433076 h 1088548"/>
                  <a:gd name="connsiteX7" fmla="*/ 162878 w 736367"/>
                  <a:gd name="connsiteY7" fmla="*/ 436592 h 1088548"/>
                  <a:gd name="connsiteX8" fmla="*/ 152097 w 736367"/>
                  <a:gd name="connsiteY8" fmla="*/ 445481 h 1088548"/>
                  <a:gd name="connsiteX9" fmla="*/ 151415 w 736367"/>
                  <a:gd name="connsiteY9" fmla="*/ 445846 h 1088548"/>
                  <a:gd name="connsiteX10" fmla="*/ 53981 w 736367"/>
                  <a:gd name="connsiteY10" fmla="*/ 526520 h 1088548"/>
                  <a:gd name="connsiteX11" fmla="*/ 48152 w 736367"/>
                  <a:gd name="connsiteY11" fmla="*/ 588458 h 1088548"/>
                  <a:gd name="connsiteX12" fmla="*/ 110090 w 736367"/>
                  <a:gd name="connsiteY12" fmla="*/ 594286 h 1088548"/>
                  <a:gd name="connsiteX13" fmla="*/ 194598 w 736367"/>
                  <a:gd name="connsiteY13" fmla="*/ 524315 h 1088548"/>
                  <a:gd name="connsiteX14" fmla="*/ 280645 w 736367"/>
                  <a:gd name="connsiteY14" fmla="*/ 549815 h 1088548"/>
                  <a:gd name="connsiteX15" fmla="*/ 231543 w 736367"/>
                  <a:gd name="connsiteY15" fmla="*/ 733066 h 1088548"/>
                  <a:gd name="connsiteX16" fmla="*/ 230975 w 736367"/>
                  <a:gd name="connsiteY16" fmla="*/ 742132 h 1088548"/>
                  <a:gd name="connsiteX17" fmla="*/ 230235 w 736367"/>
                  <a:gd name="connsiteY17" fmla="*/ 741776 h 1088548"/>
                  <a:gd name="connsiteX18" fmla="*/ 173851 w 736367"/>
                  <a:gd name="connsiteY18" fmla="*/ 892141 h 1088548"/>
                  <a:gd name="connsiteX19" fmla="*/ 0 w 736367"/>
                  <a:gd name="connsiteY19" fmla="*/ 906338 h 1088548"/>
                  <a:gd name="connsiteX20" fmla="*/ 0 w 736367"/>
                  <a:gd name="connsiteY20" fmla="*/ 969634 h 1088548"/>
                  <a:gd name="connsiteX21" fmla="*/ 215518 w 736367"/>
                  <a:gd name="connsiteY21" fmla="*/ 987233 h 1088548"/>
                  <a:gd name="connsiteX22" fmla="*/ 215518 w 736367"/>
                  <a:gd name="connsiteY22" fmla="*/ 987088 h 1088548"/>
                  <a:gd name="connsiteX23" fmla="*/ 216013 w 736367"/>
                  <a:gd name="connsiteY23" fmla="*/ 987326 h 1088548"/>
                  <a:gd name="connsiteX24" fmla="*/ 294916 w 736367"/>
                  <a:gd name="connsiteY24" fmla="*/ 854850 h 1088548"/>
                  <a:gd name="connsiteX25" fmla="*/ 304645 w 736367"/>
                  <a:gd name="connsiteY25" fmla="*/ 859683 h 1088548"/>
                  <a:gd name="connsiteX26" fmla="*/ 304644 w 736367"/>
                  <a:gd name="connsiteY26" fmla="*/ 859684 h 1088548"/>
                  <a:gd name="connsiteX27" fmla="*/ 320350 w 736367"/>
                  <a:gd name="connsiteY27" fmla="*/ 860668 h 1088548"/>
                  <a:gd name="connsiteX28" fmla="*/ 464438 w 736367"/>
                  <a:gd name="connsiteY28" fmla="*/ 914698 h 1088548"/>
                  <a:gd name="connsiteX29" fmla="*/ 478634 w 736367"/>
                  <a:gd name="connsiteY29" fmla="*/ 1088548 h 1088548"/>
                  <a:gd name="connsiteX30" fmla="*/ 541930 w 736367"/>
                  <a:gd name="connsiteY30" fmla="*/ 1088548 h 1088548"/>
                  <a:gd name="connsiteX31" fmla="*/ 559529 w 736367"/>
                  <a:gd name="connsiteY31" fmla="*/ 873031 h 1088548"/>
                  <a:gd name="connsiteX32" fmla="*/ 559384 w 736367"/>
                  <a:gd name="connsiteY32" fmla="*/ 873031 h 1088548"/>
                  <a:gd name="connsiteX33" fmla="*/ 559622 w 736367"/>
                  <a:gd name="connsiteY33" fmla="*/ 872536 h 1088548"/>
                  <a:gd name="connsiteX34" fmla="*/ 427618 w 736367"/>
                  <a:gd name="connsiteY34" fmla="*/ 793914 h 1088548"/>
                  <a:gd name="connsiteX35" fmla="*/ 431260 w 736367"/>
                  <a:gd name="connsiteY35" fmla="*/ 786582 h 1088548"/>
                  <a:gd name="connsiteX36" fmla="*/ 486950 w 736367"/>
                  <a:gd name="connsiteY36" fmla="*/ 578747 h 1088548"/>
                  <a:gd name="connsiteX37" fmla="*/ 561264 w 736367"/>
                  <a:gd name="connsiteY37" fmla="*/ 612765 h 1088548"/>
                  <a:gd name="connsiteX38" fmla="*/ 594910 w 736367"/>
                  <a:gd name="connsiteY38" fmla="*/ 613997 h 1088548"/>
                  <a:gd name="connsiteX39" fmla="*/ 606835 w 736367"/>
                  <a:gd name="connsiteY39" fmla="*/ 606714 h 1088548"/>
                  <a:gd name="connsiteX40" fmla="*/ 607561 w 736367"/>
                  <a:gd name="connsiteY40" fmla="*/ 606448 h 1088548"/>
                  <a:gd name="connsiteX41" fmla="*/ 715378 w 736367"/>
                  <a:gd name="connsiteY41" fmla="*/ 540289 h 1088548"/>
                  <a:gd name="connsiteX42" fmla="*/ 729865 w 736367"/>
                  <a:gd name="connsiteY42" fmla="*/ 479787 h 1088548"/>
                  <a:gd name="connsiteX43" fmla="*/ 669364 w 736367"/>
                  <a:gd name="connsiteY43" fmla="*/ 465301 h 1088548"/>
                  <a:gd name="connsiteX44" fmla="*/ 575851 w 736367"/>
                  <a:gd name="connsiteY44" fmla="*/ 522683 h 1088548"/>
                  <a:gd name="connsiteX45" fmla="*/ 435417 w 736367"/>
                  <a:gd name="connsiteY45" fmla="*/ 458397 h 1088548"/>
                  <a:gd name="connsiteX46" fmla="*/ 430847 w 736367"/>
                  <a:gd name="connsiteY46" fmla="*/ 428223 h 1088548"/>
                  <a:gd name="connsiteX47" fmla="*/ 468252 w 736367"/>
                  <a:gd name="connsiteY47" fmla="*/ 419499 h 1088548"/>
                  <a:gd name="connsiteX48" fmla="*/ 583683 w 736367"/>
                  <a:gd name="connsiteY48" fmla="*/ 218328 h 1088548"/>
                  <a:gd name="connsiteX49" fmla="*/ 394686 w 736367"/>
                  <a:gd name="connsiteY49" fmla="*/ 0 h 1088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736367" h="1088548">
                    <a:moveTo>
                      <a:pt x="394686" y="0"/>
                    </a:moveTo>
                    <a:cubicBezTo>
                      <a:pt x="290306" y="0"/>
                      <a:pt x="205689" y="97749"/>
                      <a:pt x="205689" y="218328"/>
                    </a:cubicBezTo>
                    <a:cubicBezTo>
                      <a:pt x="205689" y="308763"/>
                      <a:pt x="253286" y="386355"/>
                      <a:pt x="321120" y="419499"/>
                    </a:cubicBezTo>
                    <a:lnTo>
                      <a:pt x="355304" y="427471"/>
                    </a:lnTo>
                    <a:lnTo>
                      <a:pt x="350539" y="458931"/>
                    </a:lnTo>
                    <a:lnTo>
                      <a:pt x="324144" y="470943"/>
                    </a:lnTo>
                    <a:lnTo>
                      <a:pt x="196363" y="433076"/>
                    </a:lnTo>
                    <a:cubicBezTo>
                      <a:pt x="184716" y="429625"/>
                      <a:pt x="172773" y="431221"/>
                      <a:pt x="162878" y="436592"/>
                    </a:cubicBezTo>
                    <a:lnTo>
                      <a:pt x="152097" y="445481"/>
                    </a:lnTo>
                    <a:lnTo>
                      <a:pt x="151415" y="445846"/>
                    </a:lnTo>
                    <a:lnTo>
                      <a:pt x="53981" y="526520"/>
                    </a:lnTo>
                    <a:cubicBezTo>
                      <a:pt x="35268" y="542014"/>
                      <a:pt x="32658" y="569744"/>
                      <a:pt x="48152" y="588458"/>
                    </a:cubicBezTo>
                    <a:cubicBezTo>
                      <a:pt x="63647" y="607171"/>
                      <a:pt x="91377" y="609780"/>
                      <a:pt x="110090" y="594286"/>
                    </a:cubicBezTo>
                    <a:lnTo>
                      <a:pt x="194598" y="524315"/>
                    </a:lnTo>
                    <a:lnTo>
                      <a:pt x="280645" y="549815"/>
                    </a:lnTo>
                    <a:lnTo>
                      <a:pt x="231543" y="733066"/>
                    </a:lnTo>
                    <a:lnTo>
                      <a:pt x="230975" y="742132"/>
                    </a:lnTo>
                    <a:lnTo>
                      <a:pt x="230235" y="741776"/>
                    </a:lnTo>
                    <a:lnTo>
                      <a:pt x="173851" y="892141"/>
                    </a:lnTo>
                    <a:lnTo>
                      <a:pt x="0" y="906338"/>
                    </a:lnTo>
                    <a:lnTo>
                      <a:pt x="0" y="969634"/>
                    </a:lnTo>
                    <a:lnTo>
                      <a:pt x="215518" y="987233"/>
                    </a:lnTo>
                    <a:lnTo>
                      <a:pt x="215518" y="987088"/>
                    </a:lnTo>
                    <a:lnTo>
                      <a:pt x="216013" y="987326"/>
                    </a:lnTo>
                    <a:lnTo>
                      <a:pt x="294916" y="854850"/>
                    </a:lnTo>
                    <a:lnTo>
                      <a:pt x="304645" y="859683"/>
                    </a:lnTo>
                    <a:lnTo>
                      <a:pt x="304644" y="859684"/>
                    </a:lnTo>
                    <a:lnTo>
                      <a:pt x="320350" y="860668"/>
                    </a:lnTo>
                    <a:lnTo>
                      <a:pt x="464438" y="914698"/>
                    </a:lnTo>
                    <a:lnTo>
                      <a:pt x="478634" y="1088548"/>
                    </a:lnTo>
                    <a:lnTo>
                      <a:pt x="541930" y="1088548"/>
                    </a:lnTo>
                    <a:lnTo>
                      <a:pt x="559529" y="873031"/>
                    </a:lnTo>
                    <a:lnTo>
                      <a:pt x="559384" y="873031"/>
                    </a:lnTo>
                    <a:lnTo>
                      <a:pt x="559622" y="872536"/>
                    </a:lnTo>
                    <a:lnTo>
                      <a:pt x="427618" y="793914"/>
                    </a:lnTo>
                    <a:lnTo>
                      <a:pt x="431260" y="786582"/>
                    </a:lnTo>
                    <a:lnTo>
                      <a:pt x="486950" y="578747"/>
                    </a:lnTo>
                    <a:lnTo>
                      <a:pt x="561264" y="612765"/>
                    </a:lnTo>
                    <a:cubicBezTo>
                      <a:pt x="572309" y="617822"/>
                      <a:pt x="584358" y="617922"/>
                      <a:pt x="594910" y="613997"/>
                    </a:cubicBezTo>
                    <a:lnTo>
                      <a:pt x="606835" y="606714"/>
                    </a:lnTo>
                    <a:lnTo>
                      <a:pt x="607561" y="606448"/>
                    </a:lnTo>
                    <a:lnTo>
                      <a:pt x="715378" y="540289"/>
                    </a:lnTo>
                    <a:cubicBezTo>
                      <a:pt x="736086" y="527582"/>
                      <a:pt x="742572" y="500495"/>
                      <a:pt x="729865" y="479787"/>
                    </a:cubicBezTo>
                    <a:cubicBezTo>
                      <a:pt x="717159" y="459080"/>
                      <a:pt x="690071" y="452594"/>
                      <a:pt x="669364" y="465301"/>
                    </a:cubicBezTo>
                    <a:lnTo>
                      <a:pt x="575851" y="522683"/>
                    </a:lnTo>
                    <a:lnTo>
                      <a:pt x="435417" y="458397"/>
                    </a:lnTo>
                    <a:lnTo>
                      <a:pt x="430847" y="428223"/>
                    </a:lnTo>
                    <a:lnTo>
                      <a:pt x="468252" y="419499"/>
                    </a:lnTo>
                    <a:cubicBezTo>
                      <a:pt x="536086" y="386355"/>
                      <a:pt x="583683" y="308763"/>
                      <a:pt x="583683" y="218328"/>
                    </a:cubicBezTo>
                    <a:cubicBezTo>
                      <a:pt x="583683" y="97749"/>
                      <a:pt x="499066" y="0"/>
                      <a:pt x="39468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A6EDADDF-6A7D-4620-B15A-0B4B393BAB93}"/>
                  </a:ext>
                </a:extLst>
              </p:cNvPr>
              <p:cNvSpPr/>
              <p:nvPr/>
            </p:nvSpPr>
            <p:spPr bwMode="auto">
              <a:xfrm flipH="1">
                <a:off x="3665664" y="2133461"/>
                <a:ext cx="1053979" cy="1558064"/>
              </a:xfrm>
              <a:custGeom>
                <a:avLst/>
                <a:gdLst>
                  <a:gd name="connsiteX0" fmla="*/ 465362 w 868227"/>
                  <a:gd name="connsiteY0" fmla="*/ 0 h 1283473"/>
                  <a:gd name="connsiteX1" fmla="*/ 242522 w 868227"/>
                  <a:gd name="connsiteY1" fmla="*/ 257424 h 1283473"/>
                  <a:gd name="connsiteX2" fmla="*/ 378623 w 868227"/>
                  <a:gd name="connsiteY2" fmla="*/ 494619 h 1283473"/>
                  <a:gd name="connsiteX3" fmla="*/ 418930 w 868227"/>
                  <a:gd name="connsiteY3" fmla="*/ 504019 h 1283473"/>
                  <a:gd name="connsiteX4" fmla="*/ 413311 w 868227"/>
                  <a:gd name="connsiteY4" fmla="*/ 541109 h 1283473"/>
                  <a:gd name="connsiteX5" fmla="*/ 382187 w 868227"/>
                  <a:gd name="connsiteY5" fmla="*/ 555274 h 1283473"/>
                  <a:gd name="connsiteX6" fmla="*/ 231525 w 868227"/>
                  <a:gd name="connsiteY6" fmla="*/ 510627 h 1283473"/>
                  <a:gd name="connsiteX7" fmla="*/ 192044 w 868227"/>
                  <a:gd name="connsiteY7" fmla="*/ 514772 h 1283473"/>
                  <a:gd name="connsiteX8" fmla="*/ 179332 w 868227"/>
                  <a:gd name="connsiteY8" fmla="*/ 525252 h 1283473"/>
                  <a:gd name="connsiteX9" fmla="*/ 178528 w 868227"/>
                  <a:gd name="connsiteY9" fmla="*/ 525683 h 1283473"/>
                  <a:gd name="connsiteX10" fmla="*/ 63647 w 868227"/>
                  <a:gd name="connsiteY10" fmla="*/ 620803 h 1283473"/>
                  <a:gd name="connsiteX11" fmla="*/ 56775 w 868227"/>
                  <a:gd name="connsiteY11" fmla="*/ 693832 h 1283473"/>
                  <a:gd name="connsiteX12" fmla="*/ 129804 w 868227"/>
                  <a:gd name="connsiteY12" fmla="*/ 700704 h 1283473"/>
                  <a:gd name="connsiteX13" fmla="*/ 229444 w 868227"/>
                  <a:gd name="connsiteY13" fmla="*/ 618204 h 1283473"/>
                  <a:gd name="connsiteX14" fmla="*/ 330899 w 868227"/>
                  <a:gd name="connsiteY14" fmla="*/ 648269 h 1283473"/>
                  <a:gd name="connsiteX15" fmla="*/ 273004 w 868227"/>
                  <a:gd name="connsiteY15" fmla="*/ 864336 h 1283473"/>
                  <a:gd name="connsiteX16" fmla="*/ 272335 w 868227"/>
                  <a:gd name="connsiteY16" fmla="*/ 875023 h 1283473"/>
                  <a:gd name="connsiteX17" fmla="*/ 271463 w 868227"/>
                  <a:gd name="connsiteY17" fmla="*/ 874604 h 1283473"/>
                  <a:gd name="connsiteX18" fmla="*/ 204982 w 868227"/>
                  <a:gd name="connsiteY18" fmla="*/ 1051895 h 1283473"/>
                  <a:gd name="connsiteX19" fmla="*/ 0 w 868227"/>
                  <a:gd name="connsiteY19" fmla="*/ 1068633 h 1283473"/>
                  <a:gd name="connsiteX20" fmla="*/ 0 w 868227"/>
                  <a:gd name="connsiteY20" fmla="*/ 1143264 h 1283473"/>
                  <a:gd name="connsiteX21" fmla="*/ 254109 w 868227"/>
                  <a:gd name="connsiteY21" fmla="*/ 1164014 h 1283473"/>
                  <a:gd name="connsiteX22" fmla="*/ 254109 w 868227"/>
                  <a:gd name="connsiteY22" fmla="*/ 1163843 h 1283473"/>
                  <a:gd name="connsiteX23" fmla="*/ 254693 w 868227"/>
                  <a:gd name="connsiteY23" fmla="*/ 1164124 h 1283473"/>
                  <a:gd name="connsiteX24" fmla="*/ 347725 w 868227"/>
                  <a:gd name="connsiteY24" fmla="*/ 1007927 h 1283473"/>
                  <a:gd name="connsiteX25" fmla="*/ 359197 w 868227"/>
                  <a:gd name="connsiteY25" fmla="*/ 1013625 h 1283473"/>
                  <a:gd name="connsiteX26" fmla="*/ 377710 w 868227"/>
                  <a:gd name="connsiteY26" fmla="*/ 1014785 h 1283473"/>
                  <a:gd name="connsiteX27" fmla="*/ 547604 w 868227"/>
                  <a:gd name="connsiteY27" fmla="*/ 1078491 h 1283473"/>
                  <a:gd name="connsiteX28" fmla="*/ 564342 w 868227"/>
                  <a:gd name="connsiteY28" fmla="*/ 1283473 h 1283473"/>
                  <a:gd name="connsiteX29" fmla="*/ 638973 w 868227"/>
                  <a:gd name="connsiteY29" fmla="*/ 1283473 h 1283473"/>
                  <a:gd name="connsiteX30" fmla="*/ 659723 w 868227"/>
                  <a:gd name="connsiteY30" fmla="*/ 1029364 h 1283473"/>
                  <a:gd name="connsiteX31" fmla="*/ 659552 w 868227"/>
                  <a:gd name="connsiteY31" fmla="*/ 1029364 h 1283473"/>
                  <a:gd name="connsiteX32" fmla="*/ 659832 w 868227"/>
                  <a:gd name="connsiteY32" fmla="*/ 1028781 h 1283473"/>
                  <a:gd name="connsiteX33" fmla="*/ 504191 w 868227"/>
                  <a:gd name="connsiteY33" fmla="*/ 936079 h 1283473"/>
                  <a:gd name="connsiteX34" fmla="*/ 508486 w 868227"/>
                  <a:gd name="connsiteY34" fmla="*/ 927433 h 1283473"/>
                  <a:gd name="connsiteX35" fmla="*/ 574147 w 868227"/>
                  <a:gd name="connsiteY35" fmla="*/ 682383 h 1283473"/>
                  <a:gd name="connsiteX36" fmla="*/ 661768 w 868227"/>
                  <a:gd name="connsiteY36" fmla="*/ 722493 h 1283473"/>
                  <a:gd name="connsiteX37" fmla="*/ 701439 w 868227"/>
                  <a:gd name="connsiteY37" fmla="*/ 723945 h 1283473"/>
                  <a:gd name="connsiteX38" fmla="*/ 715500 w 868227"/>
                  <a:gd name="connsiteY38" fmla="*/ 715358 h 1283473"/>
                  <a:gd name="connsiteX39" fmla="*/ 716356 w 868227"/>
                  <a:gd name="connsiteY39" fmla="*/ 715044 h 1283473"/>
                  <a:gd name="connsiteX40" fmla="*/ 843480 w 868227"/>
                  <a:gd name="connsiteY40" fmla="*/ 637038 h 1283473"/>
                  <a:gd name="connsiteX41" fmla="*/ 860561 w 868227"/>
                  <a:gd name="connsiteY41" fmla="*/ 565703 h 1283473"/>
                  <a:gd name="connsiteX42" fmla="*/ 789226 w 868227"/>
                  <a:gd name="connsiteY42" fmla="*/ 548622 h 1283473"/>
                  <a:gd name="connsiteX43" fmla="*/ 678967 w 868227"/>
                  <a:gd name="connsiteY43" fmla="*/ 616279 h 1283473"/>
                  <a:gd name="connsiteX44" fmla="*/ 513387 w 868227"/>
                  <a:gd name="connsiteY44" fmla="*/ 540482 h 1283473"/>
                  <a:gd name="connsiteX45" fmla="*/ 507998 w 868227"/>
                  <a:gd name="connsiteY45" fmla="*/ 504905 h 1283473"/>
                  <a:gd name="connsiteX46" fmla="*/ 552102 w 868227"/>
                  <a:gd name="connsiteY46" fmla="*/ 494619 h 1283473"/>
                  <a:gd name="connsiteX47" fmla="*/ 688202 w 868227"/>
                  <a:gd name="connsiteY47" fmla="*/ 257424 h 1283473"/>
                  <a:gd name="connsiteX48" fmla="*/ 465362 w 868227"/>
                  <a:gd name="connsiteY48" fmla="*/ 0 h 128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868227" h="1283473">
                    <a:moveTo>
                      <a:pt x="465362" y="0"/>
                    </a:moveTo>
                    <a:cubicBezTo>
                      <a:pt x="342291" y="0"/>
                      <a:pt x="242522" y="115253"/>
                      <a:pt x="242522" y="257424"/>
                    </a:cubicBezTo>
                    <a:cubicBezTo>
                      <a:pt x="242522" y="364053"/>
                      <a:pt x="298642" y="455539"/>
                      <a:pt x="378623" y="494619"/>
                    </a:cubicBezTo>
                    <a:lnTo>
                      <a:pt x="418930" y="504019"/>
                    </a:lnTo>
                    <a:lnTo>
                      <a:pt x="413311" y="541109"/>
                    </a:lnTo>
                    <a:lnTo>
                      <a:pt x="382187" y="555274"/>
                    </a:lnTo>
                    <a:lnTo>
                      <a:pt x="231525" y="510627"/>
                    </a:lnTo>
                    <a:cubicBezTo>
                      <a:pt x="217792" y="506557"/>
                      <a:pt x="203711" y="508440"/>
                      <a:pt x="192044" y="514772"/>
                    </a:cubicBezTo>
                    <a:lnTo>
                      <a:pt x="179332" y="525252"/>
                    </a:lnTo>
                    <a:lnTo>
                      <a:pt x="178528" y="525683"/>
                    </a:lnTo>
                    <a:lnTo>
                      <a:pt x="63647" y="620803"/>
                    </a:lnTo>
                    <a:cubicBezTo>
                      <a:pt x="41583" y="639072"/>
                      <a:pt x="38506" y="671768"/>
                      <a:pt x="56775" y="693832"/>
                    </a:cubicBezTo>
                    <a:cubicBezTo>
                      <a:pt x="75044" y="715896"/>
                      <a:pt x="107740" y="718973"/>
                      <a:pt x="129804" y="700704"/>
                    </a:cubicBezTo>
                    <a:lnTo>
                      <a:pt x="229444" y="618204"/>
                    </a:lnTo>
                    <a:lnTo>
                      <a:pt x="330899" y="648269"/>
                    </a:lnTo>
                    <a:lnTo>
                      <a:pt x="273004" y="864336"/>
                    </a:lnTo>
                    <a:lnTo>
                      <a:pt x="272335" y="875023"/>
                    </a:lnTo>
                    <a:lnTo>
                      <a:pt x="271463" y="874604"/>
                    </a:lnTo>
                    <a:lnTo>
                      <a:pt x="204982" y="1051895"/>
                    </a:lnTo>
                    <a:lnTo>
                      <a:pt x="0" y="1068633"/>
                    </a:lnTo>
                    <a:lnTo>
                      <a:pt x="0" y="1143264"/>
                    </a:lnTo>
                    <a:lnTo>
                      <a:pt x="254109" y="1164014"/>
                    </a:lnTo>
                    <a:lnTo>
                      <a:pt x="254109" y="1163843"/>
                    </a:lnTo>
                    <a:lnTo>
                      <a:pt x="254693" y="1164124"/>
                    </a:lnTo>
                    <a:lnTo>
                      <a:pt x="347725" y="1007927"/>
                    </a:lnTo>
                    <a:lnTo>
                      <a:pt x="359197" y="1013625"/>
                    </a:lnTo>
                    <a:lnTo>
                      <a:pt x="377710" y="1014785"/>
                    </a:lnTo>
                    <a:lnTo>
                      <a:pt x="547604" y="1078491"/>
                    </a:lnTo>
                    <a:lnTo>
                      <a:pt x="564342" y="1283473"/>
                    </a:lnTo>
                    <a:lnTo>
                      <a:pt x="638973" y="1283473"/>
                    </a:lnTo>
                    <a:lnTo>
                      <a:pt x="659723" y="1029364"/>
                    </a:lnTo>
                    <a:lnTo>
                      <a:pt x="659552" y="1029364"/>
                    </a:lnTo>
                    <a:lnTo>
                      <a:pt x="659832" y="1028781"/>
                    </a:lnTo>
                    <a:lnTo>
                      <a:pt x="504191" y="936079"/>
                    </a:lnTo>
                    <a:lnTo>
                      <a:pt x="508486" y="927433"/>
                    </a:lnTo>
                    <a:lnTo>
                      <a:pt x="574147" y="682383"/>
                    </a:lnTo>
                    <a:lnTo>
                      <a:pt x="661768" y="722493"/>
                    </a:lnTo>
                    <a:cubicBezTo>
                      <a:pt x="674791" y="728455"/>
                      <a:pt x="688998" y="728573"/>
                      <a:pt x="701439" y="723945"/>
                    </a:cubicBezTo>
                    <a:lnTo>
                      <a:pt x="715500" y="715358"/>
                    </a:lnTo>
                    <a:lnTo>
                      <a:pt x="716356" y="715044"/>
                    </a:lnTo>
                    <a:lnTo>
                      <a:pt x="843480" y="637038"/>
                    </a:lnTo>
                    <a:cubicBezTo>
                      <a:pt x="867896" y="622056"/>
                      <a:pt x="875543" y="590118"/>
                      <a:pt x="860561" y="565703"/>
                    </a:cubicBezTo>
                    <a:cubicBezTo>
                      <a:pt x="845579" y="541287"/>
                      <a:pt x="813641" y="533640"/>
                      <a:pt x="789226" y="548622"/>
                    </a:cubicBezTo>
                    <a:lnTo>
                      <a:pt x="678967" y="616279"/>
                    </a:lnTo>
                    <a:lnTo>
                      <a:pt x="513387" y="540482"/>
                    </a:lnTo>
                    <a:lnTo>
                      <a:pt x="507998" y="504905"/>
                    </a:lnTo>
                    <a:lnTo>
                      <a:pt x="552102" y="494619"/>
                    </a:lnTo>
                    <a:cubicBezTo>
                      <a:pt x="632082" y="455539"/>
                      <a:pt x="688202" y="364053"/>
                      <a:pt x="688202" y="257424"/>
                    </a:cubicBezTo>
                    <a:cubicBezTo>
                      <a:pt x="688202" y="115253"/>
                      <a:pt x="588433" y="0"/>
                      <a:pt x="465362" y="0"/>
                    </a:cubicBez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0DD5AC90-D32D-4AD9-9296-93D5C569A441}"/>
                  </a:ext>
                </a:extLst>
              </p:cNvPr>
              <p:cNvSpPr/>
              <p:nvPr/>
            </p:nvSpPr>
            <p:spPr bwMode="auto">
              <a:xfrm flipH="1">
                <a:off x="4778142" y="2370089"/>
                <a:ext cx="893908" cy="1321436"/>
              </a:xfrm>
              <a:custGeom>
                <a:avLst/>
                <a:gdLst>
                  <a:gd name="connsiteX0" fmla="*/ 394686 w 736367"/>
                  <a:gd name="connsiteY0" fmla="*/ 0 h 1088548"/>
                  <a:gd name="connsiteX1" fmla="*/ 205689 w 736367"/>
                  <a:gd name="connsiteY1" fmla="*/ 218328 h 1088548"/>
                  <a:gd name="connsiteX2" fmla="*/ 321120 w 736367"/>
                  <a:gd name="connsiteY2" fmla="*/ 419499 h 1088548"/>
                  <a:gd name="connsiteX3" fmla="*/ 355304 w 736367"/>
                  <a:gd name="connsiteY3" fmla="*/ 427471 h 1088548"/>
                  <a:gd name="connsiteX4" fmla="*/ 350539 w 736367"/>
                  <a:gd name="connsiteY4" fmla="*/ 458931 h 1088548"/>
                  <a:gd name="connsiteX5" fmla="*/ 324144 w 736367"/>
                  <a:gd name="connsiteY5" fmla="*/ 470943 h 1088548"/>
                  <a:gd name="connsiteX6" fmla="*/ 196363 w 736367"/>
                  <a:gd name="connsiteY6" fmla="*/ 433076 h 1088548"/>
                  <a:gd name="connsiteX7" fmla="*/ 162878 w 736367"/>
                  <a:gd name="connsiteY7" fmla="*/ 436592 h 1088548"/>
                  <a:gd name="connsiteX8" fmla="*/ 152097 w 736367"/>
                  <a:gd name="connsiteY8" fmla="*/ 445481 h 1088548"/>
                  <a:gd name="connsiteX9" fmla="*/ 151415 w 736367"/>
                  <a:gd name="connsiteY9" fmla="*/ 445846 h 1088548"/>
                  <a:gd name="connsiteX10" fmla="*/ 53981 w 736367"/>
                  <a:gd name="connsiteY10" fmla="*/ 526520 h 1088548"/>
                  <a:gd name="connsiteX11" fmla="*/ 48152 w 736367"/>
                  <a:gd name="connsiteY11" fmla="*/ 588458 h 1088548"/>
                  <a:gd name="connsiteX12" fmla="*/ 110090 w 736367"/>
                  <a:gd name="connsiteY12" fmla="*/ 594286 h 1088548"/>
                  <a:gd name="connsiteX13" fmla="*/ 194598 w 736367"/>
                  <a:gd name="connsiteY13" fmla="*/ 524315 h 1088548"/>
                  <a:gd name="connsiteX14" fmla="*/ 280645 w 736367"/>
                  <a:gd name="connsiteY14" fmla="*/ 549815 h 1088548"/>
                  <a:gd name="connsiteX15" fmla="*/ 231543 w 736367"/>
                  <a:gd name="connsiteY15" fmla="*/ 733066 h 1088548"/>
                  <a:gd name="connsiteX16" fmla="*/ 230975 w 736367"/>
                  <a:gd name="connsiteY16" fmla="*/ 742132 h 1088548"/>
                  <a:gd name="connsiteX17" fmla="*/ 230235 w 736367"/>
                  <a:gd name="connsiteY17" fmla="*/ 741776 h 1088548"/>
                  <a:gd name="connsiteX18" fmla="*/ 173851 w 736367"/>
                  <a:gd name="connsiteY18" fmla="*/ 892141 h 1088548"/>
                  <a:gd name="connsiteX19" fmla="*/ 0 w 736367"/>
                  <a:gd name="connsiteY19" fmla="*/ 906338 h 1088548"/>
                  <a:gd name="connsiteX20" fmla="*/ 0 w 736367"/>
                  <a:gd name="connsiteY20" fmla="*/ 969634 h 1088548"/>
                  <a:gd name="connsiteX21" fmla="*/ 215518 w 736367"/>
                  <a:gd name="connsiteY21" fmla="*/ 987233 h 1088548"/>
                  <a:gd name="connsiteX22" fmla="*/ 215518 w 736367"/>
                  <a:gd name="connsiteY22" fmla="*/ 987088 h 1088548"/>
                  <a:gd name="connsiteX23" fmla="*/ 216013 w 736367"/>
                  <a:gd name="connsiteY23" fmla="*/ 987326 h 1088548"/>
                  <a:gd name="connsiteX24" fmla="*/ 294916 w 736367"/>
                  <a:gd name="connsiteY24" fmla="*/ 854850 h 1088548"/>
                  <a:gd name="connsiteX25" fmla="*/ 304645 w 736367"/>
                  <a:gd name="connsiteY25" fmla="*/ 859683 h 1088548"/>
                  <a:gd name="connsiteX26" fmla="*/ 304644 w 736367"/>
                  <a:gd name="connsiteY26" fmla="*/ 859684 h 1088548"/>
                  <a:gd name="connsiteX27" fmla="*/ 320350 w 736367"/>
                  <a:gd name="connsiteY27" fmla="*/ 860668 h 1088548"/>
                  <a:gd name="connsiteX28" fmla="*/ 464438 w 736367"/>
                  <a:gd name="connsiteY28" fmla="*/ 914698 h 1088548"/>
                  <a:gd name="connsiteX29" fmla="*/ 478634 w 736367"/>
                  <a:gd name="connsiteY29" fmla="*/ 1088548 h 1088548"/>
                  <a:gd name="connsiteX30" fmla="*/ 541930 w 736367"/>
                  <a:gd name="connsiteY30" fmla="*/ 1088548 h 1088548"/>
                  <a:gd name="connsiteX31" fmla="*/ 559529 w 736367"/>
                  <a:gd name="connsiteY31" fmla="*/ 873031 h 1088548"/>
                  <a:gd name="connsiteX32" fmla="*/ 559384 w 736367"/>
                  <a:gd name="connsiteY32" fmla="*/ 873031 h 1088548"/>
                  <a:gd name="connsiteX33" fmla="*/ 559622 w 736367"/>
                  <a:gd name="connsiteY33" fmla="*/ 872536 h 1088548"/>
                  <a:gd name="connsiteX34" fmla="*/ 427618 w 736367"/>
                  <a:gd name="connsiteY34" fmla="*/ 793914 h 1088548"/>
                  <a:gd name="connsiteX35" fmla="*/ 431260 w 736367"/>
                  <a:gd name="connsiteY35" fmla="*/ 786582 h 1088548"/>
                  <a:gd name="connsiteX36" fmla="*/ 486950 w 736367"/>
                  <a:gd name="connsiteY36" fmla="*/ 578747 h 1088548"/>
                  <a:gd name="connsiteX37" fmla="*/ 561264 w 736367"/>
                  <a:gd name="connsiteY37" fmla="*/ 612765 h 1088548"/>
                  <a:gd name="connsiteX38" fmla="*/ 594910 w 736367"/>
                  <a:gd name="connsiteY38" fmla="*/ 613997 h 1088548"/>
                  <a:gd name="connsiteX39" fmla="*/ 606835 w 736367"/>
                  <a:gd name="connsiteY39" fmla="*/ 606714 h 1088548"/>
                  <a:gd name="connsiteX40" fmla="*/ 607561 w 736367"/>
                  <a:gd name="connsiteY40" fmla="*/ 606448 h 1088548"/>
                  <a:gd name="connsiteX41" fmla="*/ 715378 w 736367"/>
                  <a:gd name="connsiteY41" fmla="*/ 540289 h 1088548"/>
                  <a:gd name="connsiteX42" fmla="*/ 729865 w 736367"/>
                  <a:gd name="connsiteY42" fmla="*/ 479787 h 1088548"/>
                  <a:gd name="connsiteX43" fmla="*/ 669364 w 736367"/>
                  <a:gd name="connsiteY43" fmla="*/ 465301 h 1088548"/>
                  <a:gd name="connsiteX44" fmla="*/ 575851 w 736367"/>
                  <a:gd name="connsiteY44" fmla="*/ 522683 h 1088548"/>
                  <a:gd name="connsiteX45" fmla="*/ 435417 w 736367"/>
                  <a:gd name="connsiteY45" fmla="*/ 458397 h 1088548"/>
                  <a:gd name="connsiteX46" fmla="*/ 430847 w 736367"/>
                  <a:gd name="connsiteY46" fmla="*/ 428223 h 1088548"/>
                  <a:gd name="connsiteX47" fmla="*/ 468252 w 736367"/>
                  <a:gd name="connsiteY47" fmla="*/ 419499 h 1088548"/>
                  <a:gd name="connsiteX48" fmla="*/ 583683 w 736367"/>
                  <a:gd name="connsiteY48" fmla="*/ 218328 h 1088548"/>
                  <a:gd name="connsiteX49" fmla="*/ 394686 w 736367"/>
                  <a:gd name="connsiteY49" fmla="*/ 0 h 1088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736367" h="1088548">
                    <a:moveTo>
                      <a:pt x="394686" y="0"/>
                    </a:moveTo>
                    <a:cubicBezTo>
                      <a:pt x="290306" y="0"/>
                      <a:pt x="205689" y="97749"/>
                      <a:pt x="205689" y="218328"/>
                    </a:cubicBezTo>
                    <a:cubicBezTo>
                      <a:pt x="205689" y="308763"/>
                      <a:pt x="253286" y="386355"/>
                      <a:pt x="321120" y="419499"/>
                    </a:cubicBezTo>
                    <a:lnTo>
                      <a:pt x="355304" y="427471"/>
                    </a:lnTo>
                    <a:lnTo>
                      <a:pt x="350539" y="458931"/>
                    </a:lnTo>
                    <a:lnTo>
                      <a:pt x="324144" y="470943"/>
                    </a:lnTo>
                    <a:lnTo>
                      <a:pt x="196363" y="433076"/>
                    </a:lnTo>
                    <a:cubicBezTo>
                      <a:pt x="184716" y="429625"/>
                      <a:pt x="172773" y="431221"/>
                      <a:pt x="162878" y="436592"/>
                    </a:cubicBezTo>
                    <a:lnTo>
                      <a:pt x="152097" y="445481"/>
                    </a:lnTo>
                    <a:lnTo>
                      <a:pt x="151415" y="445846"/>
                    </a:lnTo>
                    <a:lnTo>
                      <a:pt x="53981" y="526520"/>
                    </a:lnTo>
                    <a:cubicBezTo>
                      <a:pt x="35268" y="542014"/>
                      <a:pt x="32658" y="569744"/>
                      <a:pt x="48152" y="588458"/>
                    </a:cubicBezTo>
                    <a:cubicBezTo>
                      <a:pt x="63647" y="607171"/>
                      <a:pt x="91377" y="609780"/>
                      <a:pt x="110090" y="594286"/>
                    </a:cubicBezTo>
                    <a:lnTo>
                      <a:pt x="194598" y="524315"/>
                    </a:lnTo>
                    <a:lnTo>
                      <a:pt x="280645" y="549815"/>
                    </a:lnTo>
                    <a:lnTo>
                      <a:pt x="231543" y="733066"/>
                    </a:lnTo>
                    <a:lnTo>
                      <a:pt x="230975" y="742132"/>
                    </a:lnTo>
                    <a:lnTo>
                      <a:pt x="230235" y="741776"/>
                    </a:lnTo>
                    <a:lnTo>
                      <a:pt x="173851" y="892141"/>
                    </a:lnTo>
                    <a:lnTo>
                      <a:pt x="0" y="906338"/>
                    </a:lnTo>
                    <a:lnTo>
                      <a:pt x="0" y="969634"/>
                    </a:lnTo>
                    <a:lnTo>
                      <a:pt x="215518" y="987233"/>
                    </a:lnTo>
                    <a:lnTo>
                      <a:pt x="215518" y="987088"/>
                    </a:lnTo>
                    <a:lnTo>
                      <a:pt x="216013" y="987326"/>
                    </a:lnTo>
                    <a:lnTo>
                      <a:pt x="294916" y="854850"/>
                    </a:lnTo>
                    <a:lnTo>
                      <a:pt x="304645" y="859683"/>
                    </a:lnTo>
                    <a:lnTo>
                      <a:pt x="304644" y="859684"/>
                    </a:lnTo>
                    <a:lnTo>
                      <a:pt x="320350" y="860668"/>
                    </a:lnTo>
                    <a:lnTo>
                      <a:pt x="464438" y="914698"/>
                    </a:lnTo>
                    <a:lnTo>
                      <a:pt x="478634" y="1088548"/>
                    </a:lnTo>
                    <a:lnTo>
                      <a:pt x="541930" y="1088548"/>
                    </a:lnTo>
                    <a:lnTo>
                      <a:pt x="559529" y="873031"/>
                    </a:lnTo>
                    <a:lnTo>
                      <a:pt x="559384" y="873031"/>
                    </a:lnTo>
                    <a:lnTo>
                      <a:pt x="559622" y="872536"/>
                    </a:lnTo>
                    <a:lnTo>
                      <a:pt x="427618" y="793914"/>
                    </a:lnTo>
                    <a:lnTo>
                      <a:pt x="431260" y="786582"/>
                    </a:lnTo>
                    <a:lnTo>
                      <a:pt x="486950" y="578747"/>
                    </a:lnTo>
                    <a:lnTo>
                      <a:pt x="561264" y="612765"/>
                    </a:lnTo>
                    <a:cubicBezTo>
                      <a:pt x="572309" y="617822"/>
                      <a:pt x="584358" y="617922"/>
                      <a:pt x="594910" y="613997"/>
                    </a:cubicBezTo>
                    <a:lnTo>
                      <a:pt x="606835" y="606714"/>
                    </a:lnTo>
                    <a:lnTo>
                      <a:pt x="607561" y="606448"/>
                    </a:lnTo>
                    <a:lnTo>
                      <a:pt x="715378" y="540289"/>
                    </a:lnTo>
                    <a:cubicBezTo>
                      <a:pt x="736086" y="527582"/>
                      <a:pt x="742572" y="500495"/>
                      <a:pt x="729865" y="479787"/>
                    </a:cubicBezTo>
                    <a:cubicBezTo>
                      <a:pt x="717159" y="459080"/>
                      <a:pt x="690071" y="452594"/>
                      <a:pt x="669364" y="465301"/>
                    </a:cubicBezTo>
                    <a:lnTo>
                      <a:pt x="575851" y="522683"/>
                    </a:lnTo>
                    <a:lnTo>
                      <a:pt x="435417" y="458397"/>
                    </a:lnTo>
                    <a:lnTo>
                      <a:pt x="430847" y="428223"/>
                    </a:lnTo>
                    <a:lnTo>
                      <a:pt x="468252" y="419499"/>
                    </a:lnTo>
                    <a:cubicBezTo>
                      <a:pt x="536086" y="386355"/>
                      <a:pt x="583683" y="308763"/>
                      <a:pt x="583683" y="218328"/>
                    </a:cubicBezTo>
                    <a:cubicBezTo>
                      <a:pt x="583683" y="97749"/>
                      <a:pt x="499066" y="0"/>
                      <a:pt x="394686" y="0"/>
                    </a:cubicBez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D3FD4854-3715-4D54-A7F7-18F4CE4BFA94}"/>
                </a:ext>
              </a:extLst>
            </p:cNvPr>
            <p:cNvSpPr/>
            <p:nvPr/>
          </p:nvSpPr>
          <p:spPr bwMode="auto">
            <a:xfrm>
              <a:off x="3408385" y="1770834"/>
              <a:ext cx="2444660" cy="2444660"/>
            </a:xfrm>
            <a:custGeom>
              <a:avLst/>
              <a:gdLst>
                <a:gd name="connsiteX0" fmla="*/ 127294 w 2444660"/>
                <a:gd name="connsiteY0" fmla="*/ 0 h 2444660"/>
                <a:gd name="connsiteX1" fmla="*/ 2444660 w 2444660"/>
                <a:gd name="connsiteY1" fmla="*/ 2317366 h 2444660"/>
                <a:gd name="connsiteX2" fmla="*/ 2317366 w 2444660"/>
                <a:gd name="connsiteY2" fmla="*/ 2444660 h 2444660"/>
                <a:gd name="connsiteX3" fmla="*/ 0 w 2444660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60" h="2444660">
                  <a:moveTo>
                    <a:pt x="127294" y="0"/>
                  </a:moveTo>
                  <a:lnTo>
                    <a:pt x="2444660" y="2317366"/>
                  </a:lnTo>
                  <a:lnTo>
                    <a:pt x="2317366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C8842720-3789-41D6-9B95-0E87AB8197FD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屋内の騒音禁止マーク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C17BA74-3249-47F3-ABA8-E11F62D0BA70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ゲーム音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B1795940-B64D-4E57-922B-0A51761BD459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音楽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CD350FA-BDAF-499A-9AB9-F8E2B541C273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en-US" altLang="ja-JP" sz="1050" dirty="0"/>
              <a:t>TV</a:t>
            </a:r>
            <a:r>
              <a:rPr lang="ja-JP" altLang="en-US" sz="1050" dirty="0"/>
              <a:t>音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BC9A6FC1-FB83-43B2-811D-F90A79F2FE14}"/>
              </a:ext>
            </a:extLst>
          </p:cNvPr>
          <p:cNvSpPr txBox="1"/>
          <p:nvPr/>
        </p:nvSpPr>
        <p:spPr>
          <a:xfrm>
            <a:off x="665321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ドア音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9343CFF8-87B0-4336-AAC6-A45B729CBC9C}"/>
              </a:ext>
            </a:extLst>
          </p:cNvPr>
          <p:cNvSpPr txBox="1"/>
          <p:nvPr/>
        </p:nvSpPr>
        <p:spPr>
          <a:xfrm>
            <a:off x="3606929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子供の走り音／生活音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CCEDB1B9-4940-449E-8C66-F6027B474CB5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楽器</a:t>
            </a:r>
          </a:p>
        </p:txBody>
      </p:sp>
    </p:spTree>
    <p:extLst>
      <p:ext uri="{BB962C8B-B14F-4D97-AF65-F5344CB8AC3E}">
        <p14:creationId xmlns:p14="http://schemas.microsoft.com/office/powerpoint/2010/main" val="3693049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664</TotalTime>
  <Words>16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pptxh75_屋内の騒音禁止マーク</dc:title>
  <dc:subject>pptxh75_屋内の騒音禁止マーク</dc:subject>
  <dc:creator>でじけろお</dc:creator>
  <cp:revision>1</cp:revision>
  <dcterms:created xsi:type="dcterms:W3CDTF">2018-05-20T00:31:01Z</dcterms:created>
  <dcterms:modified xsi:type="dcterms:W3CDTF">2021-06-28T01:04:08Z</dcterms:modified>
  <cp:version>1</cp:version>
</cp:coreProperties>
</file>